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2"/>
  </p:sldMasterIdLst>
  <p:notesMasterIdLst>
    <p:notesMasterId r:id="rId53"/>
  </p:notesMasterIdLst>
  <p:handoutMasterIdLst>
    <p:handoutMasterId r:id="rId54"/>
  </p:handoutMasterIdLst>
  <p:sldIdLst>
    <p:sldId id="302" r:id="rId23"/>
    <p:sldId id="321" r:id="rId24"/>
    <p:sldId id="259" r:id="rId25"/>
    <p:sldId id="489" r:id="rId26"/>
    <p:sldId id="261" r:id="rId27"/>
    <p:sldId id="490" r:id="rId28"/>
    <p:sldId id="262" r:id="rId29"/>
    <p:sldId id="496" r:id="rId30"/>
    <p:sldId id="295" r:id="rId31"/>
    <p:sldId id="270" r:id="rId32"/>
    <p:sldId id="274" r:id="rId33"/>
    <p:sldId id="491" r:id="rId34"/>
    <p:sldId id="303" r:id="rId35"/>
    <p:sldId id="312" r:id="rId36"/>
    <p:sldId id="313" r:id="rId37"/>
    <p:sldId id="314" r:id="rId38"/>
    <p:sldId id="315" r:id="rId39"/>
    <p:sldId id="304" r:id="rId40"/>
    <p:sldId id="316" r:id="rId41"/>
    <p:sldId id="317" r:id="rId42"/>
    <p:sldId id="318" r:id="rId43"/>
    <p:sldId id="319" r:id="rId44"/>
    <p:sldId id="300" r:id="rId45"/>
    <p:sldId id="276" r:id="rId46"/>
    <p:sldId id="320" r:id="rId47"/>
    <p:sldId id="324" r:id="rId48"/>
    <p:sldId id="288" r:id="rId49"/>
    <p:sldId id="497" r:id="rId50"/>
    <p:sldId id="494" r:id="rId51"/>
    <p:sldId id="488" r:id="rId52"/>
  </p:sldIdLst>
  <p:sldSz cx="12192000" cy="6858000"/>
  <p:notesSz cx="6858000" cy="9144000"/>
  <p:custDataLst>
    <p:tags r:id="rId55"/>
  </p:custDataLst>
  <p:defaultTextStyle>
    <a:defPPr lvl="0">
      <a:defRPr lang="nl-NL"/>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223B12-F2F4-FC5D-C7C7-DE4984A09C81}" name="Griffejoen - Mattie, Annemarie" initials="GA" userId="S::a.griffejoen@amsterdam.nl::ed9f9665-9097-4a54-aa87-87891941208f" providerId="AD"/>
  <p188:author id="{29CE7919-80A6-9783-6390-3BB1DFB51E11}" name="Van Tartwijk, Menno" initials="MV" userId="S::m.vantartwijk@amsterdam.nl::610c1db0-9418-44d6-90ed-4dc0886fe057" providerId="AD"/>
  <p188:author id="{75ACF821-38E7-F586-447D-1B7B5C2B1922}" name="Kuiper, Floor" initials="KF" userId="S::fkuiper@amsterdam.nl::3c4375fd-bc31-4e83-8be6-fb16e6865eb1" providerId="AD"/>
  <p188:author id="{D8BF0C8E-3F8B-A336-F545-16208F90FABB}" name="Fevre - Masson, Stef le" initials="Fl" userId="S::s.le.fevre@amsterdam.nl::d1ca8f02-5d3e-4218-85cb-dc461b8c069d" providerId="AD"/>
  <p188:author id="{8952D9ED-6394-59E2-382D-B5BF745AA0B0}" name="Griffejoen - Mattie, Annemarie" initials="AG" userId="S::A.Griffejoen@amsterdam.nl::ed9f9665-9097-4a54-aa87-87891941208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8A9F1"/>
    <a:srgbClr val="ED1B24"/>
    <a:srgbClr val="FEF200"/>
    <a:srgbClr val="25B0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9B5816-91A4-4E0C-883F-4E43C9102A97}" v="89" dt="2026-05-21T12:13:34.67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customXml" Target="../customXml/item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tags" Target="tags/tag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7.xml"/><Relationship Id="rId11" Type="http://schemas.openxmlformats.org/officeDocument/2006/relationships/customXml" Target="../customXml/item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customXml" Target="../customXml/item5.xml"/><Relationship Id="rId61" Type="http://schemas.microsoft.com/office/2015/10/relationships/revisionInfo" Target="revisionInfo.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slideMaster" Target="slideMasters/slideMaster1.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tableStyles" Target="tableStyles.xml"/><Relationship Id="rId20" Type="http://schemas.openxmlformats.org/officeDocument/2006/relationships/customXml" Target="../customXml/item20.xml"/><Relationship Id="rId41" Type="http://schemas.openxmlformats.org/officeDocument/2006/relationships/slide" Target="slides/slide19.xml"/><Relationship Id="rId54" Type="http://schemas.openxmlformats.org/officeDocument/2006/relationships/handoutMaster" Target="handoutMasters/handout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viewProps" Target="viewProps.xml"/><Relationship Id="rId10" Type="http://schemas.openxmlformats.org/officeDocument/2006/relationships/customXml" Target="../customXml/item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customXml" Target="../customXml/item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 Tartwijk, Menno" userId="610c1db0-9418-44d6-90ed-4dc0886fe057" providerId="ADAL" clId="{35A9E672-0750-4D4D-B097-84106B3B0D4E}"/>
    <pc:docChg chg="undo custSel modSld">
      <pc:chgData name="Van Tartwijk, Menno" userId="610c1db0-9418-44d6-90ed-4dc0886fe057" providerId="ADAL" clId="{35A9E672-0750-4D4D-B097-84106B3B0D4E}" dt="2026-05-21T12:13:34.673" v="142" actId="20577"/>
      <pc:docMkLst>
        <pc:docMk/>
      </pc:docMkLst>
      <pc:sldChg chg="modSp mod">
        <pc:chgData name="Van Tartwijk, Menno" userId="610c1db0-9418-44d6-90ed-4dc0886fe057" providerId="ADAL" clId="{35A9E672-0750-4D4D-B097-84106B3B0D4E}" dt="2026-05-21T10:32:05.657" v="39" actId="1076"/>
        <pc:sldMkLst>
          <pc:docMk/>
          <pc:sldMk cId="2897772057" sldId="261"/>
        </pc:sldMkLst>
        <pc:grpChg chg="mod">
          <ac:chgData name="Van Tartwijk, Menno" userId="610c1db0-9418-44d6-90ed-4dc0886fe057" providerId="ADAL" clId="{35A9E672-0750-4D4D-B097-84106B3B0D4E}" dt="2026-05-21T10:32:05.657" v="39" actId="1076"/>
          <ac:grpSpMkLst>
            <pc:docMk/>
            <pc:sldMk cId="2897772057" sldId="261"/>
            <ac:grpSpMk id="47" creationId="{FD7451ED-D81C-EFD5-D63E-A749BAB180F1}"/>
          </ac:grpSpMkLst>
        </pc:grpChg>
      </pc:sldChg>
      <pc:sldChg chg="modSp mod">
        <pc:chgData name="Van Tartwijk, Menno" userId="610c1db0-9418-44d6-90ed-4dc0886fe057" providerId="ADAL" clId="{35A9E672-0750-4D4D-B097-84106B3B0D4E}" dt="2026-05-21T10:31:37.863" v="37" actId="20577"/>
        <pc:sldMkLst>
          <pc:docMk/>
          <pc:sldMk cId="1739145478" sldId="302"/>
        </pc:sldMkLst>
        <pc:spChg chg="mod">
          <ac:chgData name="Van Tartwijk, Menno" userId="610c1db0-9418-44d6-90ed-4dc0886fe057" providerId="ADAL" clId="{35A9E672-0750-4D4D-B097-84106B3B0D4E}" dt="2026-05-21T10:31:37.863" v="37" actId="20577"/>
          <ac:spMkLst>
            <pc:docMk/>
            <pc:sldMk cId="1739145478" sldId="302"/>
            <ac:spMk id="2" creationId="{AC5E9663-5EFF-E15B-6FDA-3CDFB2E9EEB1}"/>
          </ac:spMkLst>
        </pc:spChg>
      </pc:sldChg>
      <pc:sldChg chg="modSp mod modAnim">
        <pc:chgData name="Van Tartwijk, Menno" userId="610c1db0-9418-44d6-90ed-4dc0886fe057" providerId="ADAL" clId="{35A9E672-0750-4D4D-B097-84106B3B0D4E}" dt="2026-05-21T12:13:34.673" v="142" actId="20577"/>
        <pc:sldMkLst>
          <pc:docMk/>
          <pc:sldMk cId="3556836555" sldId="496"/>
        </pc:sldMkLst>
        <pc:spChg chg="mod">
          <ac:chgData name="Van Tartwijk, Menno" userId="610c1db0-9418-44d6-90ed-4dc0886fe057" providerId="ADAL" clId="{35A9E672-0750-4D4D-B097-84106B3B0D4E}" dt="2026-05-21T10:33:47.187" v="53" actId="20577"/>
          <ac:spMkLst>
            <pc:docMk/>
            <pc:sldMk cId="3556836555" sldId="496"/>
            <ac:spMk id="2" creationId="{FAF0637F-A235-81FC-5DD1-4798FC3C79E5}"/>
          </ac:spMkLst>
        </pc:spChg>
        <pc:spChg chg="mod">
          <ac:chgData name="Van Tartwijk, Menno" userId="610c1db0-9418-44d6-90ed-4dc0886fe057" providerId="ADAL" clId="{35A9E672-0750-4D4D-B097-84106B3B0D4E}" dt="2026-05-21T12:13:34.673" v="142" actId="20577"/>
          <ac:spMkLst>
            <pc:docMk/>
            <pc:sldMk cId="3556836555" sldId="496"/>
            <ac:spMk id="3" creationId="{FA389D36-9BB8-C737-3F6A-969FE4E8BAF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19B8B2-E502-4346-A2C4-B5D7B3866A47}" type="datetimeFigureOut">
              <a:rPr lang="nl-NL" smtClean="0"/>
              <a:t>21-5-2026</a:t>
            </a:fld>
            <a:endParaRPr lang="nl-NL"/>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9DEE86-6240-4C91-9195-1DD56CA6AE1F}" type="slidenum">
              <a:rPr lang="nl-NL" smtClean="0"/>
              <a:t>‹nr.›</a:t>
            </a:fld>
            <a:endParaRPr lang="nl-NL"/>
          </a:p>
        </p:txBody>
      </p:sp>
    </p:spTree>
    <p:extLst>
      <p:ext uri="{BB962C8B-B14F-4D97-AF65-F5344CB8AC3E}">
        <p14:creationId xmlns:p14="http://schemas.microsoft.com/office/powerpoint/2010/main" val="2629038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723DA9-8EEA-4442-AD04-D20FEB943E53}" type="datetimeFigureOut">
              <a:rPr lang="nl-NL" smtClean="0"/>
              <a:t>21-5-2026</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FFFD2D-E339-48D0-8E51-8C7BC4E3C46A}" type="slidenum">
              <a:rPr lang="nl-NL" smtClean="0"/>
              <a:t>‹nr.›</a:t>
            </a:fld>
            <a:endParaRPr lang="nl-NL"/>
          </a:p>
        </p:txBody>
      </p:sp>
    </p:spTree>
    <p:extLst>
      <p:ext uri="{BB962C8B-B14F-4D97-AF65-F5344CB8AC3E}">
        <p14:creationId xmlns:p14="http://schemas.microsoft.com/office/powerpoint/2010/main" val="1228492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Tree>
    <p:extLst>
      <p:ext uri="{BB962C8B-B14F-4D97-AF65-F5344CB8AC3E}">
        <p14:creationId xmlns:p14="http://schemas.microsoft.com/office/powerpoint/2010/main" val="3816140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a:effectLst/>
                <a:latin typeface="Corbel" panose="020B0503020204020204" pitchFamily="34" charset="0"/>
                <a:ea typeface="Corbel" panose="020B0503020204020204" pitchFamily="34" charset="0"/>
                <a:cs typeface="Aptos" panose="020B0004020202020204" pitchFamily="34" charset="0"/>
              </a:rPr>
              <a:t>in Noord en in Oost wordt het percentage op afval naar beneden bijgesteld (5%). Dit is nog een voorstel aan DB, nog geen besluit</a:t>
            </a:r>
            <a:endParaRPr lang="nl-NL"/>
          </a:p>
        </p:txBody>
      </p:sp>
      <p:sp>
        <p:nvSpPr>
          <p:cNvPr id="4" name="Tijdelijke aanduiding voor dianummer 3"/>
          <p:cNvSpPr>
            <a:spLocks noGrp="1"/>
          </p:cNvSpPr>
          <p:nvPr>
            <p:ph type="sldNum" sz="quarter" idx="5"/>
          </p:nvPr>
        </p:nvSpPr>
        <p:spPr/>
        <p:txBody>
          <a:bodyPr/>
          <a:lstStyle/>
          <a:p>
            <a:fld id="{DBFFFD2D-E339-48D0-8E51-8C7BC4E3C46A}" type="slidenum">
              <a:rPr lang="nl-NL" smtClean="0"/>
              <a:t>10</a:t>
            </a:fld>
            <a:endParaRPr lang="nl-NL"/>
          </a:p>
        </p:txBody>
      </p:sp>
    </p:spTree>
    <p:extLst>
      <p:ext uri="{BB962C8B-B14F-4D97-AF65-F5344CB8AC3E}">
        <p14:creationId xmlns:p14="http://schemas.microsoft.com/office/powerpoint/2010/main" val="579047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a:t>Onduidelijke regels </a:t>
            </a:r>
            <a:r>
              <a:rPr lang="nl-NL" sz="1200"/>
              <a:t>voor bewoners: lastig communiceren, per straat/buurt kunnen regels afwijken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a:t>Verkeerd afval neergezet: </a:t>
            </a:r>
            <a:r>
              <a:rPr lang="nl-NL" sz="1200" b="0"/>
              <a:t>bijvoorbeeld bouw- en sloopafval, groot karton, textiel, spiegels, piepschuim</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a:t>Recyclepercentage</a:t>
            </a:r>
            <a:r>
              <a:rPr lang="nl-NL" sz="1200"/>
              <a:t> </a:t>
            </a:r>
            <a:r>
              <a:rPr lang="nl-NL" sz="1200" b="0"/>
              <a:t>straatinzameling 23%, via Recyclepunt 59% </a:t>
            </a:r>
            <a:r>
              <a:rPr lang="nl-NL" sz="1200" b="1"/>
              <a:t>(check percentages)</a:t>
            </a:r>
          </a:p>
        </p:txBody>
      </p:sp>
      <p:sp>
        <p:nvSpPr>
          <p:cNvPr id="4" name="Slide Number Placeholder 3"/>
          <p:cNvSpPr>
            <a:spLocks noGrp="1"/>
          </p:cNvSpPr>
          <p:nvPr>
            <p:ph type="sldNum" sz="quarter" idx="5"/>
          </p:nvPr>
        </p:nvSpPr>
        <p:spPr/>
        <p:txBody>
          <a:bodyPr/>
          <a:lstStyle/>
          <a:p>
            <a:fld id="{DBFFFD2D-E339-48D0-8E51-8C7BC4E3C46A}" type="slidenum">
              <a:rPr lang="nl-NL" smtClean="0"/>
              <a:t>11</a:t>
            </a:fld>
            <a:endParaRPr lang="nl-NL"/>
          </a:p>
        </p:txBody>
      </p:sp>
    </p:spTree>
    <p:extLst>
      <p:ext uri="{BB962C8B-B14F-4D97-AF65-F5344CB8AC3E}">
        <p14:creationId xmlns:p14="http://schemas.microsoft.com/office/powerpoint/2010/main" val="3936859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4781D-2D87-5CA6-5613-88A5ED5F38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9C7DD6-76FA-B99A-47FE-2C273AB861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010329-4024-BA8C-887D-444FA3443A89}"/>
              </a:ext>
            </a:extLst>
          </p:cNvPr>
          <p:cNvSpPr>
            <a:spLocks noGrp="1"/>
          </p:cNvSpPr>
          <p:nvPr>
            <p:ph type="body" idx="1"/>
          </p:nvPr>
        </p:nvSpPr>
        <p:spPr/>
        <p:txBody>
          <a:bodyPr/>
          <a:lstStyle/>
          <a:p>
            <a:pPr marL="287655" indent="-287655"/>
            <a:r>
              <a:rPr lang="en-US" err="1"/>
              <a:t>Gebiedsopgaven</a:t>
            </a:r>
            <a:r>
              <a:rPr lang="en-US"/>
              <a:t> met </a:t>
            </a:r>
            <a:r>
              <a:rPr lang="en-US" err="1"/>
              <a:t>raakvlak</a:t>
            </a:r>
            <a:r>
              <a:rPr lang="en-US"/>
              <a:t> </a:t>
            </a:r>
            <a:r>
              <a:rPr lang="en-US" err="1"/>
              <a:t>grof</a:t>
            </a:r>
            <a:r>
              <a:rPr lang="en-US"/>
              <a:t> </a:t>
            </a:r>
            <a:r>
              <a:rPr lang="en-US" err="1"/>
              <a:t>afval</a:t>
            </a:r>
            <a:r>
              <a:rPr lang="en-US"/>
              <a:t>:</a:t>
            </a:r>
          </a:p>
          <a:p>
            <a:pPr marL="287655" indent="-287655">
              <a:buFontTx/>
              <a:buChar char="-"/>
            </a:pPr>
            <a:r>
              <a:rPr lang="en-US" b="1" err="1"/>
              <a:t>Aanpak</a:t>
            </a:r>
            <a:r>
              <a:rPr lang="en-US" b="1"/>
              <a:t> </a:t>
            </a:r>
            <a:r>
              <a:rPr lang="en-US" b="1" err="1"/>
              <a:t>grofdumpingen</a:t>
            </a:r>
            <a:r>
              <a:rPr lang="en-US" b="1"/>
              <a:t>: </a:t>
            </a:r>
            <a:r>
              <a:rPr lang="en-US" err="1"/>
              <a:t>Zuidoost</a:t>
            </a:r>
            <a:r>
              <a:rPr lang="en-US"/>
              <a:t>, West, Noord, Oost</a:t>
            </a:r>
          </a:p>
          <a:p>
            <a:pPr marL="287655" indent="-287655">
              <a:buFontTx/>
              <a:buChar char="-"/>
            </a:pPr>
            <a:r>
              <a:rPr lang="en-US" b="1"/>
              <a:t>In- en </a:t>
            </a:r>
            <a:r>
              <a:rPr lang="en-US" b="1" err="1"/>
              <a:t>uithuizen</a:t>
            </a:r>
            <a:r>
              <a:rPr lang="en-US" b="1"/>
              <a:t> </a:t>
            </a:r>
            <a:r>
              <a:rPr lang="en-US" b="1" err="1"/>
              <a:t>bij</a:t>
            </a:r>
            <a:r>
              <a:rPr lang="en-US" b="1"/>
              <a:t> </a:t>
            </a:r>
            <a:r>
              <a:rPr lang="en-US" b="1" err="1"/>
              <a:t>renovatie</a:t>
            </a:r>
            <a:r>
              <a:rPr lang="en-US" b="1"/>
              <a:t> en </a:t>
            </a:r>
            <a:r>
              <a:rPr lang="en-US" b="1" err="1"/>
              <a:t>nieuwbouw</a:t>
            </a:r>
            <a:r>
              <a:rPr lang="en-US" b="1"/>
              <a:t>: </a:t>
            </a:r>
            <a:r>
              <a:rPr lang="en-US"/>
              <a:t>Nieuw-West, Oost</a:t>
            </a:r>
          </a:p>
          <a:p>
            <a:pPr marL="287655" marR="0" lvl="0" indent="-287655" algn="l" defTabSz="914400" rtl="0" eaLnBrk="1" fontAlgn="auto" latinLnBrk="0" hangingPunct="1">
              <a:lnSpc>
                <a:spcPct val="100000"/>
              </a:lnSpc>
              <a:spcBef>
                <a:spcPts val="0"/>
              </a:spcBef>
              <a:spcAft>
                <a:spcPts val="0"/>
              </a:spcAft>
              <a:buClrTx/>
              <a:buSzTx/>
              <a:buFontTx/>
              <a:buChar char="-"/>
              <a:tabLst/>
              <a:defRPr/>
            </a:pPr>
            <a:r>
              <a:rPr lang="en-US" b="1" err="1"/>
              <a:t>Aanpak</a:t>
            </a:r>
            <a:r>
              <a:rPr lang="en-US" b="1"/>
              <a:t> </a:t>
            </a:r>
            <a:r>
              <a:rPr lang="en-US" b="1" err="1"/>
              <a:t>studentenhuisvesting</a:t>
            </a:r>
            <a:r>
              <a:rPr lang="en-US" b="1"/>
              <a:t>: </a:t>
            </a:r>
            <a:r>
              <a:rPr lang="en-US"/>
              <a:t>Oost, Nieuw-West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287655" indent="-287655">
              <a:buClr>
                <a:srgbClr val="EC0000"/>
              </a:buClr>
            </a:pPr>
            <a:r>
              <a:rPr lang="en-US"/>
              <a:t>Update </a:t>
            </a:r>
            <a:r>
              <a:rPr lang="en-US" err="1"/>
              <a:t>voortgangsbrief</a:t>
            </a:r>
            <a:r>
              <a:rPr lang="en-US"/>
              <a:t> </a:t>
            </a:r>
            <a:r>
              <a:rPr lang="en-US" err="1"/>
              <a:t>stadsdeel</a:t>
            </a:r>
            <a:r>
              <a:rPr lang="en-US"/>
              <a:t> </a:t>
            </a:r>
            <a:r>
              <a:rPr lang="en-US" err="1"/>
              <a:t>commissies</a:t>
            </a:r>
            <a:r>
              <a:rPr lang="en-US"/>
              <a:t> </a:t>
            </a:r>
            <a:r>
              <a:rPr lang="en-US" err="1"/>
              <a:t>geagendeerd</a:t>
            </a:r>
            <a:r>
              <a:rPr lang="en-US"/>
              <a:t> PHO</a:t>
            </a:r>
          </a:p>
        </p:txBody>
      </p:sp>
      <p:sp>
        <p:nvSpPr>
          <p:cNvPr id="4" name="Slide Number Placeholder 3">
            <a:extLst>
              <a:ext uri="{FF2B5EF4-FFF2-40B4-BE49-F238E27FC236}">
                <a16:creationId xmlns:a16="http://schemas.microsoft.com/office/drawing/2014/main" id="{D62BB3DD-8B35-1B54-9435-C9EEB0AB0993}"/>
              </a:ext>
            </a:extLst>
          </p:cNvPr>
          <p:cNvSpPr>
            <a:spLocks noGrp="1"/>
          </p:cNvSpPr>
          <p:nvPr>
            <p:ph type="sldNum" sz="quarter" idx="5"/>
          </p:nvPr>
        </p:nvSpPr>
        <p:spPr/>
        <p:txBody>
          <a:bodyPr/>
          <a:lstStyle/>
          <a:p>
            <a:fld id="{DBFFFD2D-E339-48D0-8E51-8C7BC4E3C46A}" type="slidenum">
              <a:rPr lang="nl-NL" smtClean="0"/>
              <a:t>12</a:t>
            </a:fld>
            <a:endParaRPr lang="nl-NL"/>
          </a:p>
        </p:txBody>
      </p:sp>
    </p:spTree>
    <p:extLst>
      <p:ext uri="{BB962C8B-B14F-4D97-AF65-F5344CB8AC3E}">
        <p14:creationId xmlns:p14="http://schemas.microsoft.com/office/powerpoint/2010/main" val="1598505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BFDCF-DC61-BAA9-BDCC-48567065C8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9E791D-4826-033B-2BAE-079A91B26D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E00D54-DDB5-36A3-B90E-61E4556844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a:p>
        </p:txBody>
      </p:sp>
      <p:sp>
        <p:nvSpPr>
          <p:cNvPr id="4" name="Slide Number Placeholder 3">
            <a:extLst>
              <a:ext uri="{FF2B5EF4-FFF2-40B4-BE49-F238E27FC236}">
                <a16:creationId xmlns:a16="http://schemas.microsoft.com/office/drawing/2014/main" id="{632AF712-FD45-71B3-0CCA-A5908CC9F849}"/>
              </a:ext>
            </a:extLst>
          </p:cNvPr>
          <p:cNvSpPr>
            <a:spLocks noGrp="1"/>
          </p:cNvSpPr>
          <p:nvPr>
            <p:ph type="sldNum" sz="quarter" idx="5"/>
          </p:nvPr>
        </p:nvSpPr>
        <p:spPr/>
        <p:txBody>
          <a:bodyPr/>
          <a:lstStyle/>
          <a:p>
            <a:fld id="{DBFFFD2D-E339-48D0-8E51-8C7BC4E3C46A}" type="slidenum">
              <a:rPr lang="nl-NL" smtClean="0"/>
              <a:t>13</a:t>
            </a:fld>
            <a:endParaRPr lang="nl-NL"/>
          </a:p>
        </p:txBody>
      </p:sp>
    </p:spTree>
    <p:extLst>
      <p:ext uri="{BB962C8B-B14F-4D97-AF65-F5344CB8AC3E}">
        <p14:creationId xmlns:p14="http://schemas.microsoft.com/office/powerpoint/2010/main" val="2641409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BAA99-1F6E-DA25-072D-E183233A96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3C581-21EF-0074-39D2-9C70CDAF1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EE78C8-87D2-581E-7163-7ACA19DCE0E2}"/>
              </a:ext>
            </a:extLst>
          </p:cNvPr>
          <p:cNvSpPr>
            <a:spLocks noGrp="1"/>
          </p:cNvSpPr>
          <p:nvPr>
            <p:ph type="body" idx="1"/>
          </p:nvPr>
        </p:nvSpPr>
        <p:spPr/>
        <p:txBody>
          <a:bodyPr/>
          <a:lstStyle/>
          <a:p>
            <a:pPr marL="0" indent="0">
              <a:buFontTx/>
              <a:buNone/>
            </a:pPr>
            <a:r>
              <a:rPr lang="nl-NL" sz="1200" b="0"/>
              <a:t>Een </a:t>
            </a:r>
            <a:r>
              <a:rPr lang="nl-NL" sz="1200" b="1"/>
              <a:t>combinatie van ophalen </a:t>
            </a:r>
            <a:r>
              <a:rPr lang="nl-NL" sz="1200"/>
              <a:t>(straatinzameling) </a:t>
            </a:r>
            <a:r>
              <a:rPr lang="nl-NL" sz="1200" b="1"/>
              <a:t>en wegbrengen </a:t>
            </a:r>
            <a:r>
              <a:rPr lang="nl-NL" sz="1200"/>
              <a:t>(naar Recyclepunt):</a:t>
            </a:r>
          </a:p>
          <a:p>
            <a:pPr marL="171450" indent="-171450">
              <a:buFontTx/>
              <a:buChar char="-"/>
            </a:pPr>
            <a:r>
              <a:rPr lang="nl-NL" sz="1200" b="0"/>
              <a:t>Meer communicatie over grof-afvalregels (amsterdam.nl, stadsbreed &amp; buurtgericht)</a:t>
            </a:r>
          </a:p>
          <a:p>
            <a:pPr marL="171450" indent="-171450">
              <a:buFontTx/>
              <a:buChar char="-"/>
            </a:pPr>
            <a:r>
              <a:rPr lang="nl-NL" sz="1200" b="0"/>
              <a:t>Realiseren grof-afvalplekken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a:p>
        </p:txBody>
      </p:sp>
      <p:sp>
        <p:nvSpPr>
          <p:cNvPr id="4" name="Slide Number Placeholder 3">
            <a:extLst>
              <a:ext uri="{FF2B5EF4-FFF2-40B4-BE49-F238E27FC236}">
                <a16:creationId xmlns:a16="http://schemas.microsoft.com/office/drawing/2014/main" id="{1087A525-166A-F122-0076-78A2D884BE5C}"/>
              </a:ext>
            </a:extLst>
          </p:cNvPr>
          <p:cNvSpPr>
            <a:spLocks noGrp="1"/>
          </p:cNvSpPr>
          <p:nvPr>
            <p:ph type="sldNum" sz="quarter" idx="5"/>
          </p:nvPr>
        </p:nvSpPr>
        <p:spPr/>
        <p:txBody>
          <a:bodyPr/>
          <a:lstStyle/>
          <a:p>
            <a:fld id="{DBFFFD2D-E339-48D0-8E51-8C7BC4E3C46A}" type="slidenum">
              <a:rPr lang="nl-NL" smtClean="0"/>
              <a:t>14</a:t>
            </a:fld>
            <a:endParaRPr lang="nl-NL"/>
          </a:p>
        </p:txBody>
      </p:sp>
    </p:spTree>
    <p:extLst>
      <p:ext uri="{BB962C8B-B14F-4D97-AF65-F5344CB8AC3E}">
        <p14:creationId xmlns:p14="http://schemas.microsoft.com/office/powerpoint/2010/main" val="1519858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85825-74FA-97DD-17BB-42FB09DA86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4E3836-F023-DF93-D339-3F044C8BEE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9C2D0E-E675-D3F9-1850-5BAA0731B8CB}"/>
              </a:ext>
            </a:extLst>
          </p:cNvPr>
          <p:cNvSpPr>
            <a:spLocks noGrp="1"/>
          </p:cNvSpPr>
          <p:nvPr>
            <p:ph type="body" idx="1"/>
          </p:nvPr>
        </p:nvSpPr>
        <p:spPr/>
        <p:txBody>
          <a:bodyPr/>
          <a:lstStyle/>
          <a:p>
            <a:pPr marL="0" indent="0">
              <a:buFontTx/>
              <a:buNone/>
            </a:pPr>
            <a:r>
              <a:rPr lang="nl-NL" sz="1200" b="1"/>
              <a:t>Wegbrengen </a:t>
            </a:r>
            <a:r>
              <a:rPr lang="nl-NL" sz="1200"/>
              <a:t>naar de Recyclepunten (of kringlopen, weggeefwinkel, etc.) is voorkeursoptie, </a:t>
            </a:r>
            <a:r>
              <a:rPr lang="nl-NL" sz="1200" b="1"/>
              <a:t>anders</a:t>
            </a:r>
            <a:r>
              <a:rPr lang="nl-NL" sz="1200"/>
              <a:t> </a:t>
            </a:r>
            <a:r>
              <a:rPr lang="nl-NL" sz="1200" b="1"/>
              <a:t>ophalen op afspraak </a:t>
            </a:r>
            <a:br>
              <a:rPr lang="nl-NL" sz="1200" b="1"/>
            </a:br>
            <a:r>
              <a:rPr lang="nl-NL" sz="1200"/>
              <a:t>(wanneer die er zijn op een grof-afvalplek): </a:t>
            </a:r>
          </a:p>
          <a:p>
            <a:pPr marL="171450" indent="-171450">
              <a:buFontTx/>
              <a:buChar char="-"/>
            </a:pPr>
            <a:r>
              <a:rPr lang="nl-NL" sz="1200"/>
              <a:t>Invoeren Grof afval op afspraak in hele gemeente</a:t>
            </a:r>
          </a:p>
          <a:p>
            <a:pPr marL="171450" indent="-171450">
              <a:buFontTx/>
              <a:buChar char="-"/>
            </a:pPr>
            <a:r>
              <a:rPr lang="nl-NL" sz="1200" b="0"/>
              <a:t>Realiseren grof-afvalplekken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0"/>
              <a:t>Structurele communicatie over grof-afvalregels (amsterdam.nl, stadsbreed &amp; buurtgericht)</a:t>
            </a:r>
          </a:p>
          <a:p>
            <a:pPr marL="171450" indent="-171450">
              <a:buFontTx/>
              <a:buChar cha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a:p>
        </p:txBody>
      </p:sp>
      <p:sp>
        <p:nvSpPr>
          <p:cNvPr id="4" name="Slide Number Placeholder 3">
            <a:extLst>
              <a:ext uri="{FF2B5EF4-FFF2-40B4-BE49-F238E27FC236}">
                <a16:creationId xmlns:a16="http://schemas.microsoft.com/office/drawing/2014/main" id="{4B9C315B-2BD2-B220-F010-CCFFB2FEF9E0}"/>
              </a:ext>
            </a:extLst>
          </p:cNvPr>
          <p:cNvSpPr>
            <a:spLocks noGrp="1"/>
          </p:cNvSpPr>
          <p:nvPr>
            <p:ph type="sldNum" sz="quarter" idx="5"/>
          </p:nvPr>
        </p:nvSpPr>
        <p:spPr/>
        <p:txBody>
          <a:bodyPr/>
          <a:lstStyle/>
          <a:p>
            <a:fld id="{DBFFFD2D-E339-48D0-8E51-8C7BC4E3C46A}" type="slidenum">
              <a:rPr lang="nl-NL" smtClean="0"/>
              <a:t>15</a:t>
            </a:fld>
            <a:endParaRPr lang="nl-NL"/>
          </a:p>
        </p:txBody>
      </p:sp>
    </p:spTree>
    <p:extLst>
      <p:ext uri="{BB962C8B-B14F-4D97-AF65-F5344CB8AC3E}">
        <p14:creationId xmlns:p14="http://schemas.microsoft.com/office/powerpoint/2010/main" val="2779543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20CD2-AECE-CAF4-1395-612F051BCF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F9578-2244-44BC-0A32-A727B1E86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AF8526-523E-39EB-6C65-6D55F328E800}"/>
              </a:ext>
            </a:extLst>
          </p:cNvPr>
          <p:cNvSpPr>
            <a:spLocks noGrp="1"/>
          </p:cNvSpPr>
          <p:nvPr>
            <p:ph type="body" idx="1"/>
          </p:nvPr>
        </p:nvSpPr>
        <p:spPr/>
        <p:txBody>
          <a:bodyPr/>
          <a:lstStyle/>
          <a:p>
            <a:r>
              <a:rPr lang="nl-NL" sz="1200" b="0"/>
              <a:t>Later </a:t>
            </a:r>
            <a:r>
              <a:rPr lang="nl-NL" sz="1200"/>
              <a:t>gaan we volledig over op </a:t>
            </a:r>
            <a:r>
              <a:rPr lang="nl-NL" sz="1200" b="1"/>
              <a:t>wegbrengen </a:t>
            </a:r>
            <a:r>
              <a:rPr lang="nl-NL" sz="1200"/>
              <a:t>naar een Recyclepunt en halen alleen </a:t>
            </a:r>
            <a:r>
              <a:rPr lang="nl-NL" sz="1200" b="1"/>
              <a:t>op afspraak op bij de voordeur</a:t>
            </a:r>
            <a:r>
              <a:rPr lang="nl-NL" sz="1200"/>
              <a:t>, grof afval ligt niet meer op straat:</a:t>
            </a:r>
            <a:endParaRPr lang="en-US"/>
          </a:p>
          <a:p>
            <a:pPr marL="285750" lvl="0" indent="-285750">
              <a:buFont typeface="Calibri"/>
              <a:buChar char="-"/>
            </a:pPr>
            <a:r>
              <a:rPr lang="nl-NL" sz="1200"/>
              <a:t>In principe ophalen (op afspraak en bij voordeur) tegen betaling </a:t>
            </a:r>
            <a:endParaRPr lang="nl-NL"/>
          </a:p>
          <a:p>
            <a:pPr marL="285750" lvl="0" indent="-285750">
              <a:buFont typeface="Calibri"/>
              <a:buChar char="-"/>
            </a:pPr>
            <a:r>
              <a:rPr lang="nl-NL" sz="1200"/>
              <a:t>Pas invoeren wanneer de stroom grof afval afneemt door producentenverantwoordelijkheid en wet- en regelgeving </a:t>
            </a:r>
          </a:p>
        </p:txBody>
      </p:sp>
      <p:sp>
        <p:nvSpPr>
          <p:cNvPr id="4" name="Slide Number Placeholder 3">
            <a:extLst>
              <a:ext uri="{FF2B5EF4-FFF2-40B4-BE49-F238E27FC236}">
                <a16:creationId xmlns:a16="http://schemas.microsoft.com/office/drawing/2014/main" id="{F2F0C5E7-06AA-89D2-1380-AEFD6F62AB6E}"/>
              </a:ext>
            </a:extLst>
          </p:cNvPr>
          <p:cNvSpPr>
            <a:spLocks noGrp="1"/>
          </p:cNvSpPr>
          <p:nvPr>
            <p:ph type="sldNum" sz="quarter" idx="5"/>
          </p:nvPr>
        </p:nvSpPr>
        <p:spPr/>
        <p:txBody>
          <a:bodyPr/>
          <a:lstStyle/>
          <a:p>
            <a:fld id="{DBFFFD2D-E339-48D0-8E51-8C7BC4E3C46A}" type="slidenum">
              <a:rPr lang="nl-NL" smtClean="0"/>
              <a:t>16</a:t>
            </a:fld>
            <a:endParaRPr lang="nl-NL"/>
          </a:p>
        </p:txBody>
      </p:sp>
    </p:spTree>
    <p:extLst>
      <p:ext uri="{BB962C8B-B14F-4D97-AF65-F5344CB8AC3E}">
        <p14:creationId xmlns:p14="http://schemas.microsoft.com/office/powerpoint/2010/main" val="3458248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9F6E9-9738-AB9B-3AFB-16C200A0AD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806BCB-A550-7477-0AD8-456C6C09F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206B40-E791-9AB6-0371-A2388C7639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a:t>Hergebruik</a:t>
            </a:r>
            <a:r>
              <a:rPr lang="nl-NL" sz="1200" b="0"/>
              <a:t> spullen (door o.a. reparatie, weggeven, verkopen en wegbrengen naar kringloop) </a:t>
            </a:r>
            <a:br>
              <a:rPr lang="nl-NL" sz="1200" b="0"/>
            </a:br>
            <a:r>
              <a:rPr lang="nl-NL" sz="1200" b="0"/>
              <a:t>en </a:t>
            </a:r>
            <a:r>
              <a:rPr lang="nl-NL" sz="1200" b="1"/>
              <a:t>wegbrengen</a:t>
            </a:r>
            <a:r>
              <a:rPr lang="nl-NL" sz="1200" b="0"/>
              <a:t> </a:t>
            </a:r>
            <a:r>
              <a:rPr lang="nl-NL" sz="1200" b="1"/>
              <a:t>naar Recyclepunt </a:t>
            </a:r>
            <a:r>
              <a:rPr lang="nl-NL" sz="1200" b="0"/>
              <a:t>stimuleren: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0"/>
              <a:t>Structurele communicatie over hergebruik spullen, recycling en grof afval wegbrengen naar Recyclepunt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0"/>
              <a:t>Overige activiteiten om dit gedrag te stimuleren</a:t>
            </a:r>
          </a:p>
        </p:txBody>
      </p:sp>
      <p:sp>
        <p:nvSpPr>
          <p:cNvPr id="4" name="Slide Number Placeholder 3">
            <a:extLst>
              <a:ext uri="{FF2B5EF4-FFF2-40B4-BE49-F238E27FC236}">
                <a16:creationId xmlns:a16="http://schemas.microsoft.com/office/drawing/2014/main" id="{292990EF-3753-4A03-3477-A464C2CBCDF2}"/>
              </a:ext>
            </a:extLst>
          </p:cNvPr>
          <p:cNvSpPr>
            <a:spLocks noGrp="1"/>
          </p:cNvSpPr>
          <p:nvPr>
            <p:ph type="sldNum" sz="quarter" idx="5"/>
          </p:nvPr>
        </p:nvSpPr>
        <p:spPr/>
        <p:txBody>
          <a:bodyPr/>
          <a:lstStyle/>
          <a:p>
            <a:fld id="{DBFFFD2D-E339-48D0-8E51-8C7BC4E3C46A}" type="slidenum">
              <a:rPr lang="nl-NL" smtClean="0"/>
              <a:t>17</a:t>
            </a:fld>
            <a:endParaRPr lang="nl-NL"/>
          </a:p>
        </p:txBody>
      </p:sp>
    </p:spTree>
    <p:extLst>
      <p:ext uri="{BB962C8B-B14F-4D97-AF65-F5344CB8AC3E}">
        <p14:creationId xmlns:p14="http://schemas.microsoft.com/office/powerpoint/2010/main" val="1314776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E73B5-72D5-447F-2226-00D6F342BF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467C5-0636-10DC-D932-C1B3D4F479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995C3-B33C-2F79-ED9D-486B093CC3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a:p>
        </p:txBody>
      </p:sp>
      <p:sp>
        <p:nvSpPr>
          <p:cNvPr id="4" name="Slide Number Placeholder 3">
            <a:extLst>
              <a:ext uri="{FF2B5EF4-FFF2-40B4-BE49-F238E27FC236}">
                <a16:creationId xmlns:a16="http://schemas.microsoft.com/office/drawing/2014/main" id="{7BAD8112-4D69-9A3C-8AEB-48A91D018C87}"/>
              </a:ext>
            </a:extLst>
          </p:cNvPr>
          <p:cNvSpPr>
            <a:spLocks noGrp="1"/>
          </p:cNvSpPr>
          <p:nvPr>
            <p:ph type="sldNum" sz="quarter" idx="5"/>
          </p:nvPr>
        </p:nvSpPr>
        <p:spPr/>
        <p:txBody>
          <a:bodyPr/>
          <a:lstStyle/>
          <a:p>
            <a:fld id="{DBFFFD2D-E339-48D0-8E51-8C7BC4E3C46A}" type="slidenum">
              <a:rPr lang="nl-NL" smtClean="0"/>
              <a:t>18</a:t>
            </a:fld>
            <a:endParaRPr lang="nl-NL"/>
          </a:p>
        </p:txBody>
      </p:sp>
    </p:spTree>
    <p:extLst>
      <p:ext uri="{BB962C8B-B14F-4D97-AF65-F5344CB8AC3E}">
        <p14:creationId xmlns:p14="http://schemas.microsoft.com/office/powerpoint/2010/main" val="158662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979A4-6D5B-D9C4-7759-8F5A682AED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50323-AF72-737C-C0FB-BA8733A183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E2D42-5A78-9E5B-909C-0C2CD7418DA9}"/>
              </a:ext>
            </a:extLst>
          </p:cNvPr>
          <p:cNvSpPr>
            <a:spLocks noGrp="1"/>
          </p:cNvSpPr>
          <p:nvPr>
            <p:ph type="body" idx="1"/>
          </p:nvPr>
        </p:nvSpPr>
        <p:spPr/>
        <p:txBody>
          <a:bodyPr/>
          <a:lstStyle/>
          <a:p>
            <a:pPr marL="287655" marR="0" lvl="0" indent="-287655" algn="l" defTabSz="914400" rtl="0" eaLnBrk="1" fontAlgn="auto" latinLnBrk="0" hangingPunct="1">
              <a:lnSpc>
                <a:spcPct val="100000"/>
              </a:lnSpc>
              <a:spcBef>
                <a:spcPts val="0"/>
              </a:spcBef>
              <a:spcAft>
                <a:spcPts val="0"/>
              </a:spcAft>
              <a:buClrTx/>
              <a:buSzTx/>
              <a:buFontTx/>
              <a:buChar char="-"/>
              <a:tabLst/>
              <a:defRPr/>
            </a:pPr>
            <a:r>
              <a:rPr lang="nl-NL" sz="1200" b="1">
                <a:ea typeface="+mn-lt"/>
                <a:cs typeface="+mn-lt"/>
              </a:rPr>
              <a:t>Communicatiecampagne Wegbrengen naar Recyclepunt</a:t>
            </a:r>
            <a:r>
              <a:rPr lang="nl-NL" sz="1200" b="0">
                <a:ea typeface="+mn-lt"/>
                <a:cs typeface="+mn-lt"/>
              </a:rPr>
              <a:t>: </a:t>
            </a:r>
            <a:r>
              <a:rPr lang="nl-NL" sz="1200">
                <a:ea typeface="+mn-lt"/>
                <a:cs typeface="+mn-lt"/>
              </a:rPr>
              <a:t>op basis van doelgroeponderzoek en gedragsstrategie</a:t>
            </a:r>
          </a:p>
          <a:p>
            <a:pPr marL="287655" marR="0" lvl="0" indent="-287655" algn="l" defTabSz="914400" rtl="0" eaLnBrk="1" fontAlgn="auto" latinLnBrk="0" hangingPunct="1">
              <a:lnSpc>
                <a:spcPct val="100000"/>
              </a:lnSpc>
              <a:spcBef>
                <a:spcPts val="0"/>
              </a:spcBef>
              <a:spcAft>
                <a:spcPts val="0"/>
              </a:spcAft>
              <a:buClrTx/>
              <a:buSzTx/>
              <a:buFontTx/>
              <a:buChar char="-"/>
              <a:tabLst/>
              <a:defRPr/>
            </a:pPr>
            <a:r>
              <a:rPr lang="nl-NL" sz="1200" b="1">
                <a:ea typeface="+mn-lt"/>
                <a:cs typeface="+mn-lt"/>
              </a:rPr>
              <a:t>Project TIP</a:t>
            </a:r>
            <a:r>
              <a:rPr lang="nl-NL" sz="1200">
                <a:ea typeface="+mn-lt"/>
                <a:cs typeface="+mn-lt"/>
              </a:rPr>
              <a:t>: </a:t>
            </a:r>
            <a:r>
              <a:rPr lang="nl-NL" sz="1200" b="0">
                <a:ea typeface="+mn-lt"/>
                <a:cs typeface="+mn-lt"/>
              </a:rPr>
              <a:t>bewust maken </a:t>
            </a:r>
            <a:r>
              <a:rPr lang="nl-NL" sz="1200">
                <a:ea typeface="+mn-lt"/>
                <a:cs typeface="+mn-lt"/>
              </a:rPr>
              <a:t>Amsterdammers van bestaande, niet-gemeentelijke </a:t>
            </a:r>
            <a:r>
              <a:rPr lang="nl-NL" sz="1200" b="0">
                <a:ea typeface="+mn-lt"/>
                <a:cs typeface="+mn-lt"/>
              </a:rPr>
              <a:t>inleverpunten</a:t>
            </a:r>
            <a:r>
              <a:rPr lang="nl-NL" sz="1200" b="1">
                <a:ea typeface="+mn-lt"/>
                <a:cs typeface="+mn-lt"/>
              </a:rPr>
              <a:t> </a:t>
            </a:r>
            <a:r>
              <a:rPr lang="nl-NL" sz="1200">
                <a:ea typeface="+mn-lt"/>
                <a:cs typeface="+mn-lt"/>
              </a:rPr>
              <a:t>in de buurt voor afgedankte spullen. Ook informatie over </a:t>
            </a:r>
            <a:r>
              <a:rPr lang="nl-NL" sz="1200" err="1">
                <a:ea typeface="+mn-lt"/>
                <a:cs typeface="+mn-lt"/>
              </a:rPr>
              <a:t>repaircafés</a:t>
            </a:r>
            <a:r>
              <a:rPr lang="nl-NL" sz="1200">
                <a:ea typeface="+mn-lt"/>
                <a:cs typeface="+mn-lt"/>
              </a:rPr>
              <a:t>, kringloop- en weggeefwinkels </a:t>
            </a:r>
          </a:p>
          <a:p>
            <a:pPr marL="287655" marR="0" lvl="0" indent="-287655" algn="l" defTabSz="914400" rtl="0" eaLnBrk="1" fontAlgn="auto" latinLnBrk="0" hangingPunct="1">
              <a:lnSpc>
                <a:spcPct val="100000"/>
              </a:lnSpc>
              <a:spcBef>
                <a:spcPts val="0"/>
              </a:spcBef>
              <a:spcAft>
                <a:spcPts val="0"/>
              </a:spcAft>
              <a:buClrTx/>
              <a:buSzTx/>
              <a:buFontTx/>
              <a:buChar char="-"/>
              <a:tabLst/>
              <a:defRPr/>
            </a:pPr>
            <a:r>
              <a:rPr lang="nl-NL" sz="1200" b="1" err="1">
                <a:ea typeface="+mn-lt"/>
                <a:cs typeface="+mn-lt"/>
              </a:rPr>
              <a:t>Ontspuldagen</a:t>
            </a:r>
            <a:r>
              <a:rPr lang="nl-NL" sz="1200">
                <a:ea typeface="+mn-lt"/>
                <a:cs typeface="+mn-lt"/>
              </a:rPr>
              <a:t> in samenwerking met </a:t>
            </a:r>
            <a:r>
              <a:rPr lang="nl-NL" sz="1200" err="1">
                <a:ea typeface="+mn-lt"/>
                <a:cs typeface="+mn-lt"/>
              </a:rPr>
              <a:t>Ontspulknul</a:t>
            </a:r>
            <a:r>
              <a:rPr lang="nl-NL" sz="1200">
                <a:ea typeface="+mn-lt"/>
                <a:cs typeface="+mn-lt"/>
              </a:rPr>
              <a:t>, kringlopen en organisaties in de buurt</a:t>
            </a:r>
          </a:p>
          <a:p>
            <a:pPr marL="287655" marR="0" lvl="0" indent="-287655" algn="l" defTabSz="914400" rtl="0" eaLnBrk="1" fontAlgn="auto" latinLnBrk="0" hangingPunct="1">
              <a:lnSpc>
                <a:spcPct val="100000"/>
              </a:lnSpc>
              <a:spcBef>
                <a:spcPts val="0"/>
              </a:spcBef>
              <a:spcAft>
                <a:spcPts val="0"/>
              </a:spcAft>
              <a:buClrTx/>
              <a:buSzTx/>
              <a:buFontTx/>
              <a:buChar char="-"/>
              <a:tabLst/>
              <a:defRPr/>
            </a:pPr>
            <a:r>
              <a:rPr lang="nl-NL" sz="1200" b="1">
                <a:ea typeface="+mn-lt"/>
                <a:cs typeface="+mn-lt"/>
              </a:rPr>
              <a:t>Verkenning mobiele inleverpunten</a:t>
            </a:r>
            <a:r>
              <a:rPr lang="nl-NL" sz="1200">
                <a:ea typeface="+mn-lt"/>
                <a:cs typeface="+mn-lt"/>
              </a:rPr>
              <a:t> in de buurt: ook n.a.v. aanbeveling Burgerberaad (mini-milieustraten)</a:t>
            </a:r>
          </a:p>
        </p:txBody>
      </p:sp>
      <p:sp>
        <p:nvSpPr>
          <p:cNvPr id="4" name="Slide Number Placeholder 3">
            <a:extLst>
              <a:ext uri="{FF2B5EF4-FFF2-40B4-BE49-F238E27FC236}">
                <a16:creationId xmlns:a16="http://schemas.microsoft.com/office/drawing/2014/main" id="{1BDBA9C7-870F-51DE-4929-2B79AE865BC6}"/>
              </a:ext>
            </a:extLst>
          </p:cNvPr>
          <p:cNvSpPr>
            <a:spLocks noGrp="1"/>
          </p:cNvSpPr>
          <p:nvPr>
            <p:ph type="sldNum" sz="quarter" idx="5"/>
          </p:nvPr>
        </p:nvSpPr>
        <p:spPr/>
        <p:txBody>
          <a:bodyPr/>
          <a:lstStyle/>
          <a:p>
            <a:fld id="{DBFFFD2D-E339-48D0-8E51-8C7BC4E3C46A}" type="slidenum">
              <a:rPr lang="nl-NL" smtClean="0"/>
              <a:t>19</a:t>
            </a:fld>
            <a:endParaRPr lang="nl-NL"/>
          </a:p>
        </p:txBody>
      </p:sp>
    </p:spTree>
    <p:extLst>
      <p:ext uri="{BB962C8B-B14F-4D97-AF65-F5344CB8AC3E}">
        <p14:creationId xmlns:p14="http://schemas.microsoft.com/office/powerpoint/2010/main" val="877188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88B2F-CDB7-7C67-0EAE-CE225E3A01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0EDDC8-D72D-1806-FF0C-79627410E8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608E54-1955-EF50-96AE-8F2445F2DAED}"/>
              </a:ext>
            </a:extLst>
          </p:cNvPr>
          <p:cNvSpPr>
            <a:spLocks noGrp="1"/>
          </p:cNvSpPr>
          <p:nvPr>
            <p:ph type="body" idx="1"/>
          </p:nvPr>
        </p:nvSpPr>
        <p:spPr/>
        <p:txBody>
          <a:bodyPr/>
          <a:lstStyle/>
          <a:p>
            <a:pPr marL="287655" marR="0" lvl="0" indent="-287655" algn="l" defTabSz="914400" rtl="0" eaLnBrk="1" fontAlgn="auto" latinLnBrk="0" hangingPunct="1">
              <a:lnSpc>
                <a:spcPct val="100000"/>
              </a:lnSpc>
              <a:spcBef>
                <a:spcPts val="0"/>
              </a:spcBef>
              <a:spcAft>
                <a:spcPts val="0"/>
              </a:spcAft>
              <a:buClrTx/>
              <a:buSzTx/>
              <a:buFontTx/>
              <a:buNone/>
              <a:tabLst/>
              <a:defRPr/>
            </a:pPr>
            <a:endParaRPr lang="nl-NL" sz="1200" b="0"/>
          </a:p>
        </p:txBody>
      </p:sp>
      <p:sp>
        <p:nvSpPr>
          <p:cNvPr id="4" name="Slide Number Placeholder 3">
            <a:extLst>
              <a:ext uri="{FF2B5EF4-FFF2-40B4-BE49-F238E27FC236}">
                <a16:creationId xmlns:a16="http://schemas.microsoft.com/office/drawing/2014/main" id="{22AE5819-DDEE-DE07-CE55-5587456FAE83}"/>
              </a:ext>
            </a:extLst>
          </p:cNvPr>
          <p:cNvSpPr>
            <a:spLocks noGrp="1"/>
          </p:cNvSpPr>
          <p:nvPr>
            <p:ph type="sldNum" sz="quarter" idx="5"/>
          </p:nvPr>
        </p:nvSpPr>
        <p:spPr/>
        <p:txBody>
          <a:bodyPr/>
          <a:lstStyle/>
          <a:p>
            <a:fld id="{DBFFFD2D-E339-48D0-8E51-8C7BC4E3C46A}" type="slidenum">
              <a:rPr lang="nl-NL" smtClean="0"/>
              <a:t>2</a:t>
            </a:fld>
            <a:endParaRPr lang="nl-NL"/>
          </a:p>
        </p:txBody>
      </p:sp>
    </p:spTree>
    <p:extLst>
      <p:ext uri="{BB962C8B-B14F-4D97-AF65-F5344CB8AC3E}">
        <p14:creationId xmlns:p14="http://schemas.microsoft.com/office/powerpoint/2010/main" val="2539304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664B1-0259-F684-6F38-DAD1BEE22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5BE32-E01E-9832-7D6A-DED9DD0856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199DD1-A73E-9E47-42A0-CFC434AFE109}"/>
              </a:ext>
            </a:extLst>
          </p:cNvPr>
          <p:cNvSpPr>
            <a:spLocks noGrp="1"/>
          </p:cNvSpPr>
          <p:nvPr>
            <p:ph type="body" idx="1"/>
          </p:nvPr>
        </p:nvSpPr>
        <p:spPr/>
        <p:txBody>
          <a:bodyPr/>
          <a:lstStyle/>
          <a:p>
            <a:pPr marL="287655" marR="0" lvl="0" indent="-287655" algn="l" defTabSz="914400" rtl="0" eaLnBrk="1" fontAlgn="auto" latinLnBrk="0" hangingPunct="1">
              <a:lnSpc>
                <a:spcPct val="100000"/>
              </a:lnSpc>
              <a:spcBef>
                <a:spcPts val="0"/>
              </a:spcBef>
              <a:spcAft>
                <a:spcPts val="0"/>
              </a:spcAft>
              <a:buClrTx/>
              <a:buSzTx/>
              <a:buFontTx/>
              <a:buChar char="-"/>
              <a:tabLst/>
              <a:defRPr/>
            </a:pPr>
            <a:r>
              <a:rPr lang="nl-NL" sz="1200"/>
              <a:t>2/3 van de plekken nu niet op orde</a:t>
            </a:r>
          </a:p>
          <a:p>
            <a:pPr marL="287655" marR="0" lvl="0" indent="-287655" algn="l" defTabSz="914400" rtl="0" eaLnBrk="1" fontAlgn="auto" latinLnBrk="0" hangingPunct="1">
              <a:lnSpc>
                <a:spcPct val="100000"/>
              </a:lnSpc>
              <a:spcBef>
                <a:spcPts val="0"/>
              </a:spcBef>
              <a:spcAft>
                <a:spcPts val="0"/>
              </a:spcAft>
              <a:buClrTx/>
              <a:buSzTx/>
              <a:buFontTx/>
              <a:buChar char="-"/>
              <a:tabLst/>
              <a:defRPr/>
            </a:pPr>
            <a:r>
              <a:rPr lang="nl-NL"/>
              <a:t>1 plek per 65 huishoudens en binnen 150 meter</a:t>
            </a:r>
          </a:p>
          <a:p>
            <a:pPr marL="287655" indent="-287655">
              <a:buFontTx/>
              <a:buChar char="-"/>
            </a:pPr>
            <a:r>
              <a:rPr lang="nl-NL" sz="1200">
                <a:ea typeface="+mn-lt"/>
                <a:cs typeface="+mn-lt"/>
              </a:rPr>
              <a:t>Op stoep, hybride plekken of opheffen parkeerplekken</a:t>
            </a:r>
          </a:p>
          <a:p>
            <a:pPr marL="287655" marR="0" lvl="0" indent="-287655" algn="l" defTabSz="914400" rtl="0" eaLnBrk="1" fontAlgn="auto" latinLnBrk="0" hangingPunct="1">
              <a:lnSpc>
                <a:spcPct val="100000"/>
              </a:lnSpc>
              <a:spcBef>
                <a:spcPts val="0"/>
              </a:spcBef>
              <a:spcAft>
                <a:spcPts val="0"/>
              </a:spcAft>
              <a:buClrTx/>
              <a:buSzTx/>
              <a:buFontTx/>
              <a:buChar char="-"/>
              <a:tabLst/>
              <a:defRPr/>
            </a:pPr>
            <a:r>
              <a:rPr lang="nl-NL" sz="1200">
                <a:ea typeface="+mn-lt"/>
                <a:cs typeface="+mn-lt"/>
              </a:rPr>
              <a:t>Besluitvorming conform Participatieverordening (</a:t>
            </a:r>
            <a:r>
              <a:rPr lang="nl-NL"/>
              <a:t>43 fte vooral voor uitvoering participatieverordening, zorgvuldige inspraak)</a:t>
            </a:r>
          </a:p>
          <a:p>
            <a:pPr marL="287655" indent="-287655">
              <a:buFontTx/>
              <a:buChar char="-"/>
            </a:pPr>
            <a:r>
              <a:rPr lang="nl-NL" sz="1200">
                <a:ea typeface="+mn-lt"/>
                <a:cs typeface="+mn-lt"/>
              </a:rPr>
              <a:t>Ook nodig bij Grof afval op afspraak</a:t>
            </a:r>
          </a:p>
          <a:p>
            <a:pPr marL="287655" indent="-287655">
              <a:buFontTx/>
              <a:buChar char="-"/>
            </a:pPr>
            <a:r>
              <a:rPr lang="nl-NL" b="1"/>
              <a:t>Proef in Nieuw-West: </a:t>
            </a:r>
            <a:r>
              <a:rPr lang="nl-NL"/>
              <a:t>Tegels met extra informatie aanbiedtijden of ophaaldag (voor proef met green graffiti)</a:t>
            </a:r>
          </a:p>
          <a:p>
            <a:pPr marL="287655" indent="-287655">
              <a:buFontTx/>
              <a:buChar char="-"/>
            </a:pPr>
            <a:endParaRPr lang="nl-NL"/>
          </a:p>
          <a:p>
            <a:r>
              <a:rPr lang="nl-NL" sz="1200" b="0" i="0" kern="1200">
                <a:solidFill>
                  <a:schemeClr val="tx1"/>
                </a:solidFill>
                <a:effectLst/>
                <a:latin typeface="+mn-lt"/>
                <a:ea typeface="+mn-ea"/>
                <a:cs typeface="+mn-cs"/>
              </a:rPr>
              <a:t>We beginnen met onveilige en slecht bereikbare plekken.</a:t>
            </a:r>
          </a:p>
          <a:p>
            <a:r>
              <a:rPr lang="nl-NL" sz="1200" b="0" i="0" kern="1200">
                <a:solidFill>
                  <a:schemeClr val="tx1"/>
                </a:solidFill>
                <a:effectLst/>
                <a:latin typeface="+mn-lt"/>
                <a:ea typeface="+mn-ea"/>
                <a:cs typeface="+mn-cs"/>
              </a:rPr>
              <a:t>Overleg met bewonersorganisaties: Team Realisatie kiest ervoor om de besluitvorming </a:t>
            </a:r>
            <a:r>
              <a:rPr lang="nl-NL" sz="1200" b="0" i="0" kern="1200" err="1">
                <a:solidFill>
                  <a:schemeClr val="tx1"/>
                </a:solidFill>
                <a:effectLst/>
                <a:latin typeface="+mn-lt"/>
                <a:ea typeface="+mn-ea"/>
                <a:cs typeface="+mn-cs"/>
              </a:rPr>
              <a:t>lean</a:t>
            </a:r>
            <a:r>
              <a:rPr lang="nl-NL" sz="1200" b="0" i="0" kern="1200">
                <a:solidFill>
                  <a:schemeClr val="tx1"/>
                </a:solidFill>
                <a:effectLst/>
                <a:latin typeface="+mn-lt"/>
                <a:ea typeface="+mn-ea"/>
                <a:cs typeface="+mn-cs"/>
              </a:rPr>
              <a:t> </a:t>
            </a:r>
            <a:r>
              <a:rPr lang="nl-NL" sz="1200" b="0" i="0" kern="1200" err="1">
                <a:solidFill>
                  <a:schemeClr val="tx1"/>
                </a:solidFill>
                <a:effectLst/>
                <a:latin typeface="+mn-lt"/>
                <a:ea typeface="+mn-ea"/>
                <a:cs typeface="+mn-cs"/>
              </a:rPr>
              <a:t>and</a:t>
            </a:r>
            <a:r>
              <a:rPr lang="nl-NL" sz="1200" b="0" i="0" kern="1200">
                <a:solidFill>
                  <a:schemeClr val="tx1"/>
                </a:solidFill>
                <a:effectLst/>
                <a:latin typeface="+mn-lt"/>
                <a:ea typeface="+mn-ea"/>
                <a:cs typeface="+mn-cs"/>
              </a:rPr>
              <a:t> </a:t>
            </a:r>
            <a:r>
              <a:rPr lang="nl-NL" sz="1200" b="0" i="0" kern="1200" err="1">
                <a:solidFill>
                  <a:schemeClr val="tx1"/>
                </a:solidFill>
                <a:effectLst/>
                <a:latin typeface="+mn-lt"/>
                <a:ea typeface="+mn-ea"/>
                <a:cs typeface="+mn-cs"/>
              </a:rPr>
              <a:t>mean</a:t>
            </a:r>
            <a:r>
              <a:rPr lang="nl-NL" sz="1200" b="0" i="0" kern="1200">
                <a:solidFill>
                  <a:schemeClr val="tx1"/>
                </a:solidFill>
                <a:effectLst/>
                <a:latin typeface="+mn-lt"/>
                <a:ea typeface="+mn-ea"/>
                <a:cs typeface="+mn-cs"/>
              </a:rPr>
              <a:t> te houden, dus volgens mij is het overleg buiten het overleg met de stadsdeelcommissies zeer beperkt. Wat je wel kunt zeggen: We gaan in gesprek met bewoners! Want er worden inloopbijeenkomsten georganiseerd waar er ruimte is voor dat gesprek.</a:t>
            </a:r>
          </a:p>
          <a:p>
            <a:r>
              <a:rPr lang="nl-NL" sz="1200" b="0" i="0" kern="1200">
                <a:solidFill>
                  <a:schemeClr val="tx1"/>
                </a:solidFill>
                <a:effectLst/>
                <a:latin typeface="+mn-lt"/>
                <a:ea typeface="+mn-ea"/>
                <a:cs typeface="+mn-cs"/>
              </a:rPr>
              <a:t>Vertraging in besluitvorming wordt vooral veroorzaakt door formele bezwaren, en niet door zienswijzen omdat het goed afhandelen van zienswijzen juist het aantal formele bezwaren kan verminderen (en dus de vertraging).</a:t>
            </a:r>
          </a:p>
          <a:p>
            <a:pPr marL="287655" indent="-287655">
              <a:buFontTx/>
              <a:buChar char="-"/>
            </a:pPr>
            <a:endParaRPr lang="nl-NL"/>
          </a:p>
        </p:txBody>
      </p:sp>
      <p:sp>
        <p:nvSpPr>
          <p:cNvPr id="4" name="Slide Number Placeholder 3">
            <a:extLst>
              <a:ext uri="{FF2B5EF4-FFF2-40B4-BE49-F238E27FC236}">
                <a16:creationId xmlns:a16="http://schemas.microsoft.com/office/drawing/2014/main" id="{A5138EF7-2E0F-9B5B-FC17-57D72122F6FA}"/>
              </a:ext>
            </a:extLst>
          </p:cNvPr>
          <p:cNvSpPr>
            <a:spLocks noGrp="1"/>
          </p:cNvSpPr>
          <p:nvPr>
            <p:ph type="sldNum" sz="quarter" idx="5"/>
          </p:nvPr>
        </p:nvSpPr>
        <p:spPr/>
        <p:txBody>
          <a:bodyPr/>
          <a:lstStyle/>
          <a:p>
            <a:fld id="{DBFFFD2D-E339-48D0-8E51-8C7BC4E3C46A}" type="slidenum">
              <a:rPr lang="nl-NL" smtClean="0"/>
              <a:t>20</a:t>
            </a:fld>
            <a:endParaRPr lang="nl-NL"/>
          </a:p>
        </p:txBody>
      </p:sp>
    </p:spTree>
    <p:extLst>
      <p:ext uri="{BB962C8B-B14F-4D97-AF65-F5344CB8AC3E}">
        <p14:creationId xmlns:p14="http://schemas.microsoft.com/office/powerpoint/2010/main" val="2260555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270A0-8010-1433-637A-B6A37EA5B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03345-1198-5D31-60A6-D77BE5BF30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AB3A11-8957-B042-5579-E1E816D40A83}"/>
              </a:ext>
            </a:extLst>
          </p:cNvPr>
          <p:cNvSpPr>
            <a:spLocks noGrp="1"/>
          </p:cNvSpPr>
          <p:nvPr>
            <p:ph type="body" idx="1"/>
          </p:nvPr>
        </p:nvSpPr>
        <p:spPr/>
        <p:txBody>
          <a:bodyPr/>
          <a:lstStyle/>
          <a:p>
            <a:pPr marL="171450" indent="-171450">
              <a:buFontTx/>
              <a:buChar char="-"/>
            </a:pPr>
            <a:r>
              <a:rPr lang="nl-NL"/>
              <a:t>Groen: grof-afvalplekken op orde, ook in aantal</a:t>
            </a:r>
          </a:p>
          <a:p>
            <a:pPr marL="171450" indent="-171450">
              <a:buFontTx/>
              <a:buChar char="-"/>
            </a:pPr>
            <a:r>
              <a:rPr lang="nl-NL"/>
              <a:t>Blauw: met simpele ingrepen op orde te brengen, bijvoorbeeld door bestaande locaties te markeren of deze een stukje te verplaatsen</a:t>
            </a:r>
          </a:p>
          <a:p>
            <a:pPr marL="171450" indent="-171450">
              <a:buFontTx/>
              <a:buChar char="-"/>
            </a:pPr>
            <a:r>
              <a:rPr lang="nl-NL"/>
              <a:t>Geel: maatwerk nodig, door bijvoorbeeld hybride gebruik van parkeerplekken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a:t>Rood: op orde brengen niet mogelijk, gezien de beperkingen in de openbare ruimte (</a:t>
            </a:r>
            <a:r>
              <a:rPr lang="nl-NL" b="1"/>
              <a:t>o</a:t>
            </a:r>
            <a:r>
              <a:rPr lang="nl-NL" sz="1200" b="1">
                <a:ea typeface="+mn-lt"/>
                <a:cs typeface="+mn-lt"/>
              </a:rPr>
              <a:t>nderzoeken mogelijkheden</a:t>
            </a:r>
            <a:r>
              <a:rPr lang="nl-NL"/>
              <a:t>)</a:t>
            </a:r>
          </a:p>
        </p:txBody>
      </p:sp>
      <p:sp>
        <p:nvSpPr>
          <p:cNvPr id="4" name="Slide Number Placeholder 3">
            <a:extLst>
              <a:ext uri="{FF2B5EF4-FFF2-40B4-BE49-F238E27FC236}">
                <a16:creationId xmlns:a16="http://schemas.microsoft.com/office/drawing/2014/main" id="{C790D7DC-0CA0-E65A-C13E-26B27E9E6C2F}"/>
              </a:ext>
            </a:extLst>
          </p:cNvPr>
          <p:cNvSpPr>
            <a:spLocks noGrp="1"/>
          </p:cNvSpPr>
          <p:nvPr>
            <p:ph type="sldNum" sz="quarter" idx="5"/>
          </p:nvPr>
        </p:nvSpPr>
        <p:spPr/>
        <p:txBody>
          <a:bodyPr/>
          <a:lstStyle/>
          <a:p>
            <a:fld id="{DBFFFD2D-E339-48D0-8E51-8C7BC4E3C46A}" type="slidenum">
              <a:rPr lang="nl-NL" smtClean="0"/>
              <a:t>21</a:t>
            </a:fld>
            <a:endParaRPr lang="nl-NL"/>
          </a:p>
        </p:txBody>
      </p:sp>
    </p:spTree>
    <p:extLst>
      <p:ext uri="{BB962C8B-B14F-4D97-AF65-F5344CB8AC3E}">
        <p14:creationId xmlns:p14="http://schemas.microsoft.com/office/powerpoint/2010/main" val="1660405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57355-DA0A-154D-EAE1-228E327730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976DE2-B5A8-957E-9354-F71024C40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4DB7ED-AC38-C943-176E-E4354F940F4E}"/>
              </a:ext>
            </a:extLst>
          </p:cNvPr>
          <p:cNvSpPr>
            <a:spLocks noGrp="1"/>
          </p:cNvSpPr>
          <p:nvPr>
            <p:ph type="body" idx="1"/>
          </p:nvPr>
        </p:nvSpPr>
        <p:spPr/>
        <p:txBody>
          <a:bodyPr/>
          <a:lstStyle/>
          <a:p>
            <a:r>
              <a:rPr lang="nl-NL"/>
              <a:t>Rode kader verplaatsen a.d.h.v. SD</a:t>
            </a:r>
          </a:p>
          <a:p>
            <a:endParaRPr lang="nl-NL"/>
          </a:p>
          <a:p>
            <a:r>
              <a:rPr lang="nl-NL"/>
              <a:t>Van de bijna 6.500 extra aanbiedplekken voor </a:t>
            </a:r>
            <a:r>
              <a:rPr lang="nl-NL" err="1"/>
              <a:t>grofafval</a:t>
            </a:r>
            <a:r>
              <a:rPr lang="nl-NL"/>
              <a:t> hebben we in Noord nog 643 extra plekken nodig. Daarbij beginnen we met onveilige plekken. </a:t>
            </a:r>
          </a:p>
          <a:p>
            <a:r>
              <a:rPr lang="nl-NL"/>
              <a:t>Zoals bekend gaat de realisatie niet over een nacht ijs. We lopen hiervoor een </a:t>
            </a:r>
            <a:r>
              <a:rPr lang="nl-NL" err="1"/>
              <a:t>zogrvuldige</a:t>
            </a:r>
            <a:r>
              <a:rPr lang="nl-NL"/>
              <a:t> procedure via de </a:t>
            </a:r>
            <a:r>
              <a:rPr lang="nl-NL" err="1"/>
              <a:t>partcipatieverordening</a:t>
            </a:r>
            <a:r>
              <a:rPr lang="nl-NL"/>
              <a:t>. We stellen een locatieplan op en gaan in gesprek met stadsdelen en bewonersorganisaties. We leren uit ervaring dat door ingediende zienswijze de doorlooptijden kunnen vertragen. </a:t>
            </a:r>
          </a:p>
          <a:p>
            <a:endParaRPr lang="nl-NL"/>
          </a:p>
        </p:txBody>
      </p:sp>
      <p:sp>
        <p:nvSpPr>
          <p:cNvPr id="4" name="Slide Number Placeholder 3">
            <a:extLst>
              <a:ext uri="{FF2B5EF4-FFF2-40B4-BE49-F238E27FC236}">
                <a16:creationId xmlns:a16="http://schemas.microsoft.com/office/drawing/2014/main" id="{FFC50652-BC7A-4DD9-4CF8-2EF0B7AD9C3C}"/>
              </a:ext>
            </a:extLst>
          </p:cNvPr>
          <p:cNvSpPr>
            <a:spLocks noGrp="1"/>
          </p:cNvSpPr>
          <p:nvPr>
            <p:ph type="sldNum" sz="quarter" idx="5"/>
          </p:nvPr>
        </p:nvSpPr>
        <p:spPr/>
        <p:txBody>
          <a:bodyPr/>
          <a:lstStyle/>
          <a:p>
            <a:fld id="{DBFFFD2D-E339-48D0-8E51-8C7BC4E3C46A}" type="slidenum">
              <a:rPr lang="nl-NL" smtClean="0"/>
              <a:t>22</a:t>
            </a:fld>
            <a:endParaRPr lang="nl-NL"/>
          </a:p>
        </p:txBody>
      </p:sp>
    </p:spTree>
    <p:extLst>
      <p:ext uri="{BB962C8B-B14F-4D97-AF65-F5344CB8AC3E}">
        <p14:creationId xmlns:p14="http://schemas.microsoft.com/office/powerpoint/2010/main" val="1768394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0B82-AA42-5185-D82E-1AE649B838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D677D-55AF-CD12-536F-5C09BD2486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2EA4DC-48D9-DD07-6EBD-78F6771C5729}"/>
              </a:ext>
            </a:extLst>
          </p:cNvPr>
          <p:cNvSpPr>
            <a:spLocks noGrp="1"/>
          </p:cNvSpPr>
          <p:nvPr>
            <p:ph type="body" idx="1"/>
          </p:nvPr>
        </p:nvSpPr>
        <p:spPr/>
        <p:txBody>
          <a:bodyPr/>
          <a:lstStyle/>
          <a:p>
            <a:r>
              <a:rPr lang="nl-NL" sz="1200"/>
              <a:t>Het aantal inwoners van Amsterdam groeit. En daarmee groeit ook de hoeveelheid grof afval.</a:t>
            </a:r>
          </a:p>
          <a:p>
            <a:r>
              <a:rPr lang="nl-NL" sz="1200"/>
              <a:t>Met de mankracht en het materieel dat we nu hebben – denk aan het aantal inzamelingswagens – is het eigenlijk werken tegen de klippen op.</a:t>
            </a:r>
          </a:p>
          <a:p>
            <a:r>
              <a:rPr lang="nl-NL" sz="1200"/>
              <a:t>Als we het huidige serviceniveau willen blijven bieden, is dat op deze manier simpelweg niet vol te houden.</a:t>
            </a:r>
          </a:p>
        </p:txBody>
      </p:sp>
      <p:sp>
        <p:nvSpPr>
          <p:cNvPr id="4" name="Slide Number Placeholder 3">
            <a:extLst>
              <a:ext uri="{FF2B5EF4-FFF2-40B4-BE49-F238E27FC236}">
                <a16:creationId xmlns:a16="http://schemas.microsoft.com/office/drawing/2014/main" id="{679127A4-A3EF-BCC4-3A29-1D3B0F998738}"/>
              </a:ext>
            </a:extLst>
          </p:cNvPr>
          <p:cNvSpPr>
            <a:spLocks noGrp="1"/>
          </p:cNvSpPr>
          <p:nvPr>
            <p:ph type="sldNum" sz="quarter" idx="5"/>
          </p:nvPr>
        </p:nvSpPr>
        <p:spPr/>
        <p:txBody>
          <a:bodyPr/>
          <a:lstStyle/>
          <a:p>
            <a:fld id="{DBFFFD2D-E339-48D0-8E51-8C7BC4E3C46A}" type="slidenum">
              <a:rPr lang="nl-NL" smtClean="0"/>
              <a:t>23</a:t>
            </a:fld>
            <a:endParaRPr lang="nl-NL"/>
          </a:p>
        </p:txBody>
      </p:sp>
    </p:spTree>
    <p:extLst>
      <p:ext uri="{BB962C8B-B14F-4D97-AF65-F5344CB8AC3E}">
        <p14:creationId xmlns:p14="http://schemas.microsoft.com/office/powerpoint/2010/main" val="2713129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De aanpak van grof afval begint bij ons zelf door spullen zoveel mogelijk te </a:t>
            </a:r>
            <a:r>
              <a:rPr lang="nl-NL" err="1"/>
              <a:t>herbruiken</a:t>
            </a:r>
            <a:r>
              <a:rPr lang="nl-NL"/>
              <a:t>. Zo belandt het niet op straat en voorkomen we zoveel mogelijk overlast. Met de gebiedsgerichte opgaven willen we dat grof afval zo min mogelijk op straat ligt en dat vooral piekmomenten tot het verleden gaan behoren. We werken aan de aanpak van bedrijfsmatige afvaldumpingen. Er wordt onderzocht of cameratoezicht mogelijk is. Ook zijn we gestart met een aanpak bij in- en uithuizingen bij grote bouw- en renovatieprojecten, denk aan het tijdig plaatsen van containers door ontwikkelaars en woningcorporaties. Daarnaast zijn we aan de slag om grof afval rond studentenhuisvesting beter te begeleiden.</a:t>
            </a:r>
          </a:p>
          <a:p>
            <a:endParaRPr lang="nl-NL"/>
          </a:p>
          <a:p>
            <a:r>
              <a:rPr lang="nl-NL">
                <a:effectLst/>
              </a:rPr>
              <a:t>Voor in- en uithuizingen. Denk aan het centraler coördinatie proces, beter en tijdig plaatsen van containers met daarbij betere afgestemde communicatie met de stadsdelen en woningcorporaties, en de ondersteuning bij </a:t>
            </a:r>
            <a:r>
              <a:rPr lang="nl-NL" err="1">
                <a:effectLst/>
              </a:rPr>
              <a:t>ontspullen</a:t>
            </a:r>
            <a:r>
              <a:rPr lang="nl-NL">
                <a:effectLst/>
              </a:rPr>
              <a:t> om piekbelasting te hanteren door bijvoorbeeld het organiseren van </a:t>
            </a:r>
            <a:r>
              <a:rPr lang="nl-NL" err="1">
                <a:effectLst/>
              </a:rPr>
              <a:t>ontspuldagen</a:t>
            </a:r>
            <a:r>
              <a:rPr lang="nl-NL">
                <a:effectLst/>
              </a:rPr>
              <a:t>. </a:t>
            </a:r>
            <a:endParaRPr lang="nl-NL"/>
          </a:p>
        </p:txBody>
      </p:sp>
      <p:sp>
        <p:nvSpPr>
          <p:cNvPr id="4" name="Tijdelijke aanduiding voor dianummer 3"/>
          <p:cNvSpPr>
            <a:spLocks noGrp="1"/>
          </p:cNvSpPr>
          <p:nvPr>
            <p:ph type="sldNum" sz="quarter" idx="5"/>
          </p:nvPr>
        </p:nvSpPr>
        <p:spPr/>
        <p:txBody>
          <a:bodyPr/>
          <a:lstStyle/>
          <a:p>
            <a:fld id="{DBFFFD2D-E339-48D0-8E51-8C7BC4E3C46A}" type="slidenum">
              <a:rPr lang="nl-NL" smtClean="0"/>
              <a:t>24</a:t>
            </a:fld>
            <a:endParaRPr lang="nl-NL"/>
          </a:p>
        </p:txBody>
      </p:sp>
    </p:spTree>
    <p:extLst>
      <p:ext uri="{BB962C8B-B14F-4D97-AF65-F5344CB8AC3E}">
        <p14:creationId xmlns:p14="http://schemas.microsoft.com/office/powerpoint/2010/main" val="2625670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0497F-A9B8-FDDC-D0AC-5DE5BA761F4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391445A-0A84-B67E-29A9-AC2E6C6B423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76DFA36-9A90-78AF-EB26-0A1EA1237254}"/>
              </a:ext>
            </a:extLst>
          </p:cNvPr>
          <p:cNvSpPr>
            <a:spLocks noGrp="1"/>
          </p:cNvSpPr>
          <p:nvPr>
            <p:ph type="body" idx="1"/>
          </p:nvPr>
        </p:nvSpPr>
        <p:spPr/>
        <p:txBody>
          <a:bodyPr/>
          <a:lstStyle/>
          <a:p>
            <a:pPr marL="287655" indent="-287655"/>
            <a:r>
              <a:rPr lang="nl-NL" sz="2400"/>
              <a:t>Grof afval op afspraak invoeren: voordat we </a:t>
            </a:r>
            <a:r>
              <a:rPr lang="nl-NL" sz="2400" err="1"/>
              <a:t>GoA</a:t>
            </a:r>
            <a:r>
              <a:rPr lang="nl-NL" sz="2400"/>
              <a:t> gaan uitbreiden, moet er eerst een stevige basis liggen. De basis moet op orde zijn. Daarbij spelen er diverse ontwikkelingen die een grote afhankelijkheid hebben met een succesvolle overgang en invoering naar </a:t>
            </a:r>
            <a:r>
              <a:rPr lang="nl-NL" sz="2400" err="1"/>
              <a:t>GoA</a:t>
            </a:r>
            <a:r>
              <a:rPr lang="nl-NL" sz="2400"/>
              <a:t>. Denk aan de aanbesteding van het meldingssysteem en een integratie met het systeem van Stadswerken en het ERP systeem voor de Afvalwijzer. Ontwikkelingen die de uitvoering beter laten verlopen, maar waardoor de invoering langer op zich laten wachten. </a:t>
            </a:r>
          </a:p>
          <a:p>
            <a:pPr marL="287655" indent="-287655"/>
            <a:endParaRPr lang="nl-NL" sz="2400"/>
          </a:p>
          <a:p>
            <a:pPr marL="287655" indent="-287655"/>
            <a:r>
              <a:rPr lang="nl-NL" sz="2400"/>
              <a:t>Zo goed mogelijk voorbereiden als we kunnen - samen met hun. </a:t>
            </a:r>
          </a:p>
          <a:p>
            <a:pPr marL="287655" indent="-287655"/>
            <a:endParaRPr lang="nl-NL" sz="2400"/>
          </a:p>
          <a:p>
            <a:pPr marL="287655" indent="-287655"/>
            <a:r>
              <a:rPr lang="en-US" sz="2400"/>
              <a:t>Er </a:t>
            </a:r>
            <a:r>
              <a:rPr lang="en-US" sz="2400" err="1"/>
              <a:t>moet</a:t>
            </a:r>
            <a:r>
              <a:rPr lang="en-US" sz="2400"/>
              <a:t> (</a:t>
            </a:r>
            <a:r>
              <a:rPr lang="en-US" sz="2400" err="1"/>
              <a:t>nog</a:t>
            </a:r>
            <a:r>
              <a:rPr lang="en-US" sz="2400"/>
              <a:t>) heel </a:t>
            </a:r>
            <a:r>
              <a:rPr lang="en-US" sz="2400" err="1"/>
              <a:t>veel</a:t>
            </a:r>
            <a:r>
              <a:rPr lang="en-US" sz="2400"/>
              <a:t> </a:t>
            </a:r>
            <a:r>
              <a:rPr lang="en-US" sz="2400" err="1"/>
              <a:t>gebeuren</a:t>
            </a:r>
            <a:endParaRPr lang="en-US" sz="2400"/>
          </a:p>
          <a:p>
            <a:pPr marL="287655" indent="-287655"/>
            <a:r>
              <a:rPr lang="en-US" sz="2400"/>
              <a:t>We </a:t>
            </a:r>
            <a:r>
              <a:rPr lang="en-US" sz="2400" err="1"/>
              <a:t>kunnen</a:t>
            </a:r>
            <a:r>
              <a:rPr lang="en-US" sz="2400"/>
              <a:t> nu </a:t>
            </a:r>
            <a:r>
              <a:rPr lang="en-US" sz="2400" err="1"/>
              <a:t>niet</a:t>
            </a:r>
            <a:r>
              <a:rPr lang="en-US" sz="2400"/>
              <a:t> </a:t>
            </a:r>
            <a:r>
              <a:rPr lang="en-US" sz="2400" err="1"/>
              <a:t>alles</a:t>
            </a:r>
            <a:r>
              <a:rPr lang="en-US" sz="2400"/>
              <a:t> </a:t>
            </a:r>
            <a:r>
              <a:rPr lang="en-US" sz="2400" err="1"/>
              <a:t>oppakken</a:t>
            </a:r>
            <a:r>
              <a:rPr lang="en-US" sz="2400"/>
              <a:t>:</a:t>
            </a:r>
          </a:p>
          <a:p>
            <a:pPr marL="575945" lvl="1" indent="-287655">
              <a:buFont typeface="Courier New" panose="05000000000000000000" pitchFamily="2" charset="2"/>
              <a:buChar char="o"/>
            </a:pPr>
            <a:r>
              <a:rPr lang="en-US" sz="2400" err="1"/>
              <a:t>Middelen</a:t>
            </a:r>
            <a:endParaRPr lang="en-US" sz="2400"/>
          </a:p>
          <a:p>
            <a:pPr marL="575945" lvl="1" indent="-287655">
              <a:buFont typeface="Courier New" panose="05000000000000000000" pitchFamily="2" charset="2"/>
              <a:buChar char="o"/>
            </a:pPr>
            <a:r>
              <a:rPr lang="en-US" sz="2400"/>
              <a:t>(Project)</a:t>
            </a:r>
            <a:r>
              <a:rPr lang="en-US" sz="2400" err="1"/>
              <a:t>capaciteit</a:t>
            </a:r>
            <a:endParaRPr lang="en-US" sz="2400"/>
          </a:p>
          <a:p>
            <a:pPr marL="287655" indent="-287655">
              <a:buClr>
                <a:srgbClr val="EC0000"/>
              </a:buClr>
            </a:pPr>
            <a:r>
              <a:rPr lang="en-US" sz="2400" err="1"/>
              <a:t>Aanbiedgedrag</a:t>
            </a:r>
            <a:r>
              <a:rPr lang="en-US" sz="2400"/>
              <a:t> van </a:t>
            </a:r>
            <a:r>
              <a:rPr lang="en-US" sz="2400" err="1"/>
              <a:t>bewoners</a:t>
            </a:r>
            <a:r>
              <a:rPr lang="en-US" sz="2400"/>
              <a:t> (</a:t>
            </a:r>
            <a:r>
              <a:rPr lang="nl-NL" sz="2400"/>
              <a:t>grote verandering)</a:t>
            </a:r>
            <a:endParaRPr lang="en-US" sz="2400"/>
          </a:p>
          <a:p>
            <a:pPr marL="287655" indent="-287655"/>
            <a:r>
              <a:rPr lang="en-US" sz="2400" err="1"/>
              <a:t>Dienstverleningskader</a:t>
            </a:r>
            <a:r>
              <a:rPr lang="en-US" sz="2400"/>
              <a:t> (</a:t>
            </a:r>
            <a:r>
              <a:rPr lang="en-US" sz="2400" err="1"/>
              <a:t>meldingen</a:t>
            </a:r>
            <a:r>
              <a:rPr lang="en-US" sz="2400"/>
              <a:t> &lt;72 </a:t>
            </a:r>
            <a:r>
              <a:rPr lang="en-US" sz="2400" err="1"/>
              <a:t>uur</a:t>
            </a:r>
            <a:r>
              <a:rPr lang="en-US" sz="2400"/>
              <a:t>) </a:t>
            </a:r>
          </a:p>
          <a:p>
            <a:pPr marL="287655" indent="-287655"/>
            <a:r>
              <a:rPr lang="en-US" sz="2400" err="1"/>
              <a:t>Draagvlak</a:t>
            </a:r>
            <a:r>
              <a:rPr lang="en-US" sz="2400"/>
              <a:t>:</a:t>
            </a:r>
          </a:p>
          <a:p>
            <a:pPr marL="575945" lvl="1" indent="-287655">
              <a:buFont typeface="Courier New" panose="05000000000000000000" pitchFamily="2" charset="2"/>
              <a:buChar char="o"/>
            </a:pPr>
            <a:r>
              <a:rPr lang="en-US" sz="2400" err="1"/>
              <a:t>Inzameling</a:t>
            </a:r>
            <a:r>
              <a:rPr lang="en-US" sz="2400"/>
              <a:t> </a:t>
            </a:r>
          </a:p>
          <a:p>
            <a:pPr marL="575945" lvl="1" indent="-287655">
              <a:buFont typeface="Courier New" panose="05000000000000000000" pitchFamily="2" charset="2"/>
              <a:buChar char="o"/>
            </a:pPr>
            <a:r>
              <a:rPr lang="en-US" sz="2400" err="1"/>
              <a:t>Bestuur</a:t>
            </a:r>
            <a:r>
              <a:rPr lang="en-US" sz="2400"/>
              <a:t> (</a:t>
            </a:r>
            <a:r>
              <a:rPr lang="en-US" sz="2400" err="1"/>
              <a:t>wethouder</a:t>
            </a:r>
            <a:r>
              <a:rPr lang="en-US" sz="2400"/>
              <a:t>(s), </a:t>
            </a:r>
            <a:r>
              <a:rPr lang="en-US" sz="2400" err="1"/>
              <a:t>raad</a:t>
            </a:r>
            <a:r>
              <a:rPr lang="en-US" sz="2400"/>
              <a:t>, </a:t>
            </a:r>
            <a:r>
              <a:rPr lang="en-US" sz="2400" err="1"/>
              <a:t>portefeuillehouder</a:t>
            </a:r>
            <a:r>
              <a:rPr lang="en-US" sz="2400"/>
              <a:t>(s), </a:t>
            </a:r>
            <a:r>
              <a:rPr lang="en-US" sz="2400" err="1"/>
              <a:t>commissies</a:t>
            </a:r>
            <a:r>
              <a:rPr lang="en-US" sz="2400"/>
              <a:t>)</a:t>
            </a:r>
          </a:p>
          <a:p>
            <a:pPr marL="575945" lvl="1" indent="-287655">
              <a:buFont typeface="Courier New" panose="05000000000000000000" pitchFamily="2" charset="2"/>
              <a:buChar char="o"/>
            </a:pPr>
            <a:r>
              <a:rPr lang="en-US" sz="2400" err="1"/>
              <a:t>Bewoners</a:t>
            </a:r>
            <a:endParaRPr lang="en-US" sz="2400"/>
          </a:p>
          <a:p>
            <a:pPr marL="287655" indent="-287655"/>
            <a:r>
              <a:rPr lang="en-US" sz="2400"/>
              <a:t>Beperkte </a:t>
            </a:r>
            <a:r>
              <a:rPr lang="en-US" sz="2400" err="1"/>
              <a:t>handhavingscapaciteit</a:t>
            </a:r>
            <a:endParaRPr lang="en-US" sz="2400"/>
          </a:p>
          <a:p>
            <a:pPr marL="287655" indent="-287655"/>
            <a:r>
              <a:rPr lang="en-US" sz="2400" err="1"/>
              <a:t>Weinig</a:t>
            </a:r>
            <a:r>
              <a:rPr lang="en-US" sz="2400"/>
              <a:t> </a:t>
            </a:r>
            <a:r>
              <a:rPr lang="en-US" sz="2400" err="1"/>
              <a:t>daderindicaties</a:t>
            </a:r>
            <a:r>
              <a:rPr lang="en-US" sz="2400"/>
              <a:t> op </a:t>
            </a:r>
            <a:r>
              <a:rPr lang="en-US" sz="2400" err="1"/>
              <a:t>dumpen</a:t>
            </a:r>
            <a:r>
              <a:rPr lang="en-US" sz="2400"/>
              <a:t> </a:t>
            </a:r>
            <a:r>
              <a:rPr lang="en-US" sz="2400" err="1"/>
              <a:t>grof</a:t>
            </a:r>
            <a:r>
              <a:rPr lang="en-US" sz="2400"/>
              <a:t> </a:t>
            </a:r>
            <a:r>
              <a:rPr lang="en-US" sz="2400" err="1"/>
              <a:t>afval</a:t>
            </a:r>
            <a:endParaRPr lang="en-US" sz="2400"/>
          </a:p>
          <a:p>
            <a:pPr marL="287655" indent="-287655"/>
            <a:endParaRPr lang="en-US" sz="2400"/>
          </a:p>
          <a:p>
            <a:pPr marL="287655" indent="-287655"/>
            <a:endParaRPr lang="en-US" sz="2400"/>
          </a:p>
          <a:p>
            <a:endParaRPr lang="nl-NL"/>
          </a:p>
        </p:txBody>
      </p:sp>
      <p:sp>
        <p:nvSpPr>
          <p:cNvPr id="4" name="Tijdelijke aanduiding voor dianummer 3">
            <a:extLst>
              <a:ext uri="{FF2B5EF4-FFF2-40B4-BE49-F238E27FC236}">
                <a16:creationId xmlns:a16="http://schemas.microsoft.com/office/drawing/2014/main" id="{14176FDB-FD4B-7E37-2D25-84CBA765DABC}"/>
              </a:ext>
            </a:extLst>
          </p:cNvPr>
          <p:cNvSpPr>
            <a:spLocks noGrp="1"/>
          </p:cNvSpPr>
          <p:nvPr>
            <p:ph type="sldNum" sz="quarter" idx="5"/>
          </p:nvPr>
        </p:nvSpPr>
        <p:spPr/>
        <p:txBody>
          <a:bodyPr/>
          <a:lstStyle/>
          <a:p>
            <a:fld id="{DBFFFD2D-E339-48D0-8E51-8C7BC4E3C46A}" type="slidenum">
              <a:rPr lang="nl-NL" smtClean="0"/>
              <a:t>25</a:t>
            </a:fld>
            <a:endParaRPr lang="nl-NL"/>
          </a:p>
        </p:txBody>
      </p:sp>
    </p:spTree>
    <p:extLst>
      <p:ext uri="{BB962C8B-B14F-4D97-AF65-F5344CB8AC3E}">
        <p14:creationId xmlns:p14="http://schemas.microsoft.com/office/powerpoint/2010/main" val="732702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DC1CC-5A34-23C4-8954-65ACF9637CC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29CE323-BE8F-DBB3-F4C5-78A6B9752D9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E029379-1C5B-29E6-190D-43B2F156FF6D}"/>
              </a:ext>
            </a:extLst>
          </p:cNvPr>
          <p:cNvSpPr>
            <a:spLocks noGrp="1"/>
          </p:cNvSpPr>
          <p:nvPr>
            <p:ph type="body" idx="1"/>
          </p:nvPr>
        </p:nvSpPr>
        <p:spPr/>
        <p:txBody>
          <a:bodyPr/>
          <a:lstStyle/>
          <a:p>
            <a:pPr marL="287655" marR="0" lvl="0" indent="-287655" algn="l" defTabSz="914400" rtl="0" eaLnBrk="1" fontAlgn="auto" latinLnBrk="0" hangingPunct="1">
              <a:lnSpc>
                <a:spcPct val="100000"/>
              </a:lnSpc>
              <a:spcBef>
                <a:spcPts val="0"/>
              </a:spcBef>
              <a:spcAft>
                <a:spcPts val="0"/>
              </a:spcAft>
              <a:buClrTx/>
              <a:buSzTx/>
              <a:buFontTx/>
              <a:buNone/>
              <a:tabLst/>
              <a:defRPr/>
            </a:pPr>
            <a:r>
              <a:rPr lang="nl-NL" sz="1600"/>
              <a:t>Noodzakelijke voorbereiding op stapsgewijze invoering vanaf 2027/2028): </a:t>
            </a:r>
          </a:p>
          <a:p>
            <a:pPr marL="287655" marR="0" lvl="0" indent="-287655" algn="l" defTabSz="914400" rtl="0" eaLnBrk="1" fontAlgn="auto" latinLnBrk="0" hangingPunct="1">
              <a:lnSpc>
                <a:spcPct val="100000"/>
              </a:lnSpc>
              <a:spcBef>
                <a:spcPts val="0"/>
              </a:spcBef>
              <a:spcAft>
                <a:spcPts val="0"/>
              </a:spcAft>
              <a:buClrTx/>
              <a:buSzTx/>
              <a:buFontTx/>
              <a:buNone/>
              <a:tabLst/>
              <a:defRPr/>
            </a:pPr>
            <a:r>
              <a:rPr lang="nl-NL" sz="1600" b="1"/>
              <a:t>gezamenlijke probleemdefinitie, draagvlak en maatwerk </a:t>
            </a:r>
            <a:r>
              <a:rPr lang="nl-NL" sz="1600" b="0"/>
              <a:t>(mondeling toelichten)</a:t>
            </a:r>
          </a:p>
          <a:p>
            <a:pPr marL="287655" marR="0" lvl="0" indent="-287655" algn="l" defTabSz="914400" rtl="0" eaLnBrk="1" fontAlgn="auto" latinLnBrk="0" hangingPunct="1">
              <a:lnSpc>
                <a:spcPct val="100000"/>
              </a:lnSpc>
              <a:spcBef>
                <a:spcPts val="0"/>
              </a:spcBef>
              <a:spcAft>
                <a:spcPts val="0"/>
              </a:spcAft>
              <a:buClrTx/>
              <a:buSzTx/>
              <a:buFontTx/>
              <a:buNone/>
              <a:tabLst/>
              <a:defRPr/>
            </a:pPr>
            <a:endParaRPr lang="nl-NL" sz="1600" b="0" noProof="0"/>
          </a:p>
          <a:p>
            <a:pPr marL="287655" indent="-287655"/>
            <a:r>
              <a:rPr lang="nl-NL" sz="1600" b="1" noProof="0"/>
              <a:t>Ambtelijke gesprekken per stadsdeel:</a:t>
            </a:r>
          </a:p>
          <a:p>
            <a:pPr marL="287655" indent="-287655">
              <a:buFontTx/>
              <a:buChar char="-"/>
            </a:pPr>
            <a:r>
              <a:rPr lang="nl-NL" sz="1600" noProof="0"/>
              <a:t>Ophalen van inzichten, ideeën en knelpunten</a:t>
            </a:r>
          </a:p>
          <a:p>
            <a:pPr marL="287655" indent="-287655">
              <a:buFontTx/>
              <a:buChar char="-"/>
            </a:pPr>
            <a:r>
              <a:rPr lang="nl-NL" sz="1600" noProof="0"/>
              <a:t>Programmamanagers Realisatie en gebiedsmakelaars </a:t>
            </a:r>
          </a:p>
          <a:p>
            <a:pPr marL="287655" indent="-287655">
              <a:buFontTx/>
              <a:buChar char="-"/>
            </a:pPr>
            <a:r>
              <a:rPr lang="nl-NL" sz="1600" i="1"/>
              <a:t>Resultaat: eerste gebiedsbeelden per stadsdeel, aandachtsgebieden en indicatoren </a:t>
            </a:r>
          </a:p>
          <a:p>
            <a:pPr marL="575310" lvl="1" indent="-287655"/>
            <a:endParaRPr lang="nl-NL" sz="1600" noProof="0"/>
          </a:p>
          <a:p>
            <a:pPr marL="287655" indent="-287655"/>
            <a:r>
              <a:rPr lang="nl-NL" sz="1600" b="1"/>
              <a:t>Bestuurlijke route en bewonersnetwerken:</a:t>
            </a:r>
          </a:p>
          <a:p>
            <a:pPr marL="287655" indent="-287655">
              <a:buFontTx/>
              <a:buChar char="-"/>
            </a:pPr>
            <a:r>
              <a:rPr lang="nl-NL" sz="1600"/>
              <a:t>Ophalen van bestuurlijke inzichten en knelpunten </a:t>
            </a:r>
          </a:p>
          <a:p>
            <a:pPr marL="287655" indent="-287655">
              <a:buFontTx/>
              <a:buChar char="-"/>
            </a:pPr>
            <a:r>
              <a:rPr lang="nl-NL" sz="1600"/>
              <a:t>Ophalen van suggesties en knelpunten onder bewonersnetwerken</a:t>
            </a:r>
          </a:p>
          <a:p>
            <a:pPr marL="287655" indent="-287655">
              <a:buFontTx/>
              <a:buChar char="-"/>
            </a:pPr>
            <a:r>
              <a:rPr lang="nl-NL" sz="1600"/>
              <a:t>Draagvlakvorming (uitvoerbaarheid, begrijpelijkheid, gedrag, verwachte effecten, etc.)</a:t>
            </a:r>
          </a:p>
          <a:p>
            <a:pPr marL="287655" indent="-287655">
              <a:buFontTx/>
              <a:buChar char="-"/>
            </a:pPr>
            <a:r>
              <a:rPr lang="nl-NL" sz="1600" i="1"/>
              <a:t>Resultaat: complete gebiedsbeelden per stadsdeel, aandachtsgebieden en indicatoren. </a:t>
            </a:r>
            <a:endParaRPr lang="nl-NL" sz="1600"/>
          </a:p>
          <a:p>
            <a:pPr marL="575310" lvl="1" indent="-287655"/>
            <a:endParaRPr lang="nl-NL" sz="1600"/>
          </a:p>
          <a:p>
            <a:pPr marL="287655" indent="-287655"/>
            <a:r>
              <a:rPr lang="nl-NL" sz="1600" b="1" noProof="0"/>
              <a:t>Q</a:t>
            </a:r>
            <a:r>
              <a:rPr lang="nl-NL" sz="1600" b="1"/>
              <a:t>3 en Q4 : Ambtelijke verdieping en bestuurlijk commitment </a:t>
            </a:r>
            <a:endParaRPr lang="nl-NL" sz="1600"/>
          </a:p>
          <a:p>
            <a:pPr marL="575310" lvl="1" indent="-287655"/>
            <a:r>
              <a:rPr lang="nl-NL" sz="1600"/>
              <a:t>Opzet overall implementatie plan bespreken plannen met stadsdelen. </a:t>
            </a:r>
          </a:p>
          <a:p>
            <a:pPr marL="575310" lvl="1" indent="-287655"/>
            <a:r>
              <a:rPr lang="nl-NL" sz="1600"/>
              <a:t>Specifieke aandachtspunten per stadsdeel: communicatie, servicenorm, gedragsverandering, etc. </a:t>
            </a:r>
          </a:p>
          <a:p>
            <a:pPr marL="575310" lvl="1" indent="-287655"/>
            <a:r>
              <a:rPr lang="nl-NL" sz="1600"/>
              <a:t>Ambtelijke verdieping implementatieplan: uitwerking implementatie</a:t>
            </a:r>
          </a:p>
          <a:p>
            <a:pPr marL="575310" lvl="1" indent="-287655"/>
            <a:r>
              <a:rPr lang="nl-NL" sz="1600"/>
              <a:t>Per stadsdeel aandacht voor: planning, </a:t>
            </a:r>
            <a:r>
              <a:rPr lang="nl-NL" sz="1600" err="1"/>
              <a:t>governance</a:t>
            </a:r>
            <a:r>
              <a:rPr lang="nl-NL" sz="1600"/>
              <a:t>, communicatie, gedragsverandering plan </a:t>
            </a:r>
          </a:p>
          <a:p>
            <a:pPr marL="575310" lvl="1" indent="-287655"/>
            <a:r>
              <a:rPr lang="nl-NL" sz="1600"/>
              <a:t>Bestuurlijk commitment: gemeenschappelijke verantwoordelijkheid stad en stadsdeel. </a:t>
            </a:r>
          </a:p>
          <a:p>
            <a:pPr marL="575310" lvl="1" indent="-287655"/>
            <a:r>
              <a:rPr lang="nl-NL" sz="1600" i="1"/>
              <a:t>Resultaat: overall implementatieplan (inclusief planning) en eerste implementatieplannen per stadsdeel</a:t>
            </a:r>
            <a:endParaRPr lang="en-US" sz="1600"/>
          </a:p>
          <a:p>
            <a:endParaRPr lang="nl-NL"/>
          </a:p>
        </p:txBody>
      </p:sp>
      <p:sp>
        <p:nvSpPr>
          <p:cNvPr id="4" name="Tijdelijke aanduiding voor dianummer 3">
            <a:extLst>
              <a:ext uri="{FF2B5EF4-FFF2-40B4-BE49-F238E27FC236}">
                <a16:creationId xmlns:a16="http://schemas.microsoft.com/office/drawing/2014/main" id="{A8200D8D-68CA-92DF-052B-6E2DB58A4BD4}"/>
              </a:ext>
            </a:extLst>
          </p:cNvPr>
          <p:cNvSpPr>
            <a:spLocks noGrp="1"/>
          </p:cNvSpPr>
          <p:nvPr>
            <p:ph type="sldNum" sz="quarter" idx="5"/>
          </p:nvPr>
        </p:nvSpPr>
        <p:spPr/>
        <p:txBody>
          <a:bodyPr/>
          <a:lstStyle/>
          <a:p>
            <a:fld id="{DBFFFD2D-E339-48D0-8E51-8C7BC4E3C46A}" type="slidenum">
              <a:rPr lang="nl-NL" smtClean="0"/>
              <a:t>26</a:t>
            </a:fld>
            <a:endParaRPr lang="nl-NL"/>
          </a:p>
        </p:txBody>
      </p:sp>
    </p:spTree>
    <p:extLst>
      <p:ext uri="{BB962C8B-B14F-4D97-AF65-F5344CB8AC3E}">
        <p14:creationId xmlns:p14="http://schemas.microsoft.com/office/powerpoint/2010/main" val="2261415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BFFFD2D-E339-48D0-8E51-8C7BC4E3C46A}" type="slidenum">
              <a:rPr lang="nl-NL" smtClean="0"/>
              <a:t>27</a:t>
            </a:fld>
            <a:endParaRPr lang="nl-NL"/>
          </a:p>
        </p:txBody>
      </p:sp>
    </p:spTree>
    <p:extLst>
      <p:ext uri="{BB962C8B-B14F-4D97-AF65-F5344CB8AC3E}">
        <p14:creationId xmlns:p14="http://schemas.microsoft.com/office/powerpoint/2010/main" val="304250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75EB1-9B3E-D6AA-29D9-88C56485140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50F48B-32F9-15DD-2945-7416CF59694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81F49F8-1766-2E97-9A53-45B8368F0528}"/>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7D7766A6-0F7F-5298-F6F6-F3B50B9FDD09}"/>
              </a:ext>
            </a:extLst>
          </p:cNvPr>
          <p:cNvSpPr>
            <a:spLocks noGrp="1"/>
          </p:cNvSpPr>
          <p:nvPr>
            <p:ph type="sldNum" sz="quarter" idx="5"/>
          </p:nvPr>
        </p:nvSpPr>
        <p:spPr/>
        <p:txBody>
          <a:bodyPr/>
          <a:lstStyle/>
          <a:p>
            <a:fld id="{DBFFFD2D-E339-48D0-8E51-8C7BC4E3C46A}" type="slidenum">
              <a:rPr lang="nl-NL" smtClean="0"/>
              <a:t>29</a:t>
            </a:fld>
            <a:endParaRPr lang="nl-NL"/>
          </a:p>
        </p:txBody>
      </p:sp>
    </p:spTree>
    <p:extLst>
      <p:ext uri="{BB962C8B-B14F-4D97-AF65-F5344CB8AC3E}">
        <p14:creationId xmlns:p14="http://schemas.microsoft.com/office/powerpoint/2010/main" val="3193917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BAAE0-0412-D109-A6A3-D06BF8DAE2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984D7-C976-6C7E-EB97-05AD07176F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A8182A-F12D-DDBD-0E5A-ACAD82D0336F}"/>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3034540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DBFFFD2D-E339-48D0-8E51-8C7BC4E3C46A}" type="slidenum">
              <a:rPr lang="nl-NL" smtClean="0"/>
              <a:t>3</a:t>
            </a:fld>
            <a:endParaRPr lang="nl-NL"/>
          </a:p>
        </p:txBody>
      </p:sp>
    </p:spTree>
    <p:extLst>
      <p:ext uri="{BB962C8B-B14F-4D97-AF65-F5344CB8AC3E}">
        <p14:creationId xmlns:p14="http://schemas.microsoft.com/office/powerpoint/2010/main" val="3816140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5EC3F-0371-07E4-6A73-3AD9D96B8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181DAE-3110-0E82-B20B-2338240804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527F06-5F93-06FB-2162-99598A09D9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D8525B-52B7-088F-4649-7C89D59E3D51}"/>
              </a:ext>
            </a:extLst>
          </p:cNvPr>
          <p:cNvSpPr>
            <a:spLocks noGrp="1"/>
          </p:cNvSpPr>
          <p:nvPr>
            <p:ph type="sldNum" sz="quarter" idx="5"/>
          </p:nvPr>
        </p:nvSpPr>
        <p:spPr/>
        <p:txBody>
          <a:bodyPr/>
          <a:lstStyle/>
          <a:p>
            <a:fld id="{DBFFFD2D-E339-48D0-8E51-8C7BC4E3C46A}" type="slidenum">
              <a:rPr lang="nl-NL" smtClean="0"/>
              <a:t>4</a:t>
            </a:fld>
            <a:endParaRPr lang="nl-NL"/>
          </a:p>
        </p:txBody>
      </p:sp>
    </p:spTree>
    <p:extLst>
      <p:ext uri="{BB962C8B-B14F-4D97-AF65-F5344CB8AC3E}">
        <p14:creationId xmlns:p14="http://schemas.microsoft.com/office/powerpoint/2010/main" val="2527248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FD2D-E339-48D0-8E51-8C7BC4E3C46A}" type="slidenum">
              <a:rPr lang="nl-NL" smtClean="0"/>
              <a:t>5</a:t>
            </a:fld>
            <a:endParaRPr lang="nl-NL"/>
          </a:p>
        </p:txBody>
      </p:sp>
    </p:spTree>
    <p:extLst>
      <p:ext uri="{BB962C8B-B14F-4D97-AF65-F5344CB8AC3E}">
        <p14:creationId xmlns:p14="http://schemas.microsoft.com/office/powerpoint/2010/main" val="220464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6AEA9-AD59-447C-97AA-0A9699EAE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A8283E-839F-2627-5217-1FE8EA824C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38D68B-DDCB-D4EB-41CA-E38CE66FEE16}"/>
              </a:ext>
            </a:extLst>
          </p:cNvPr>
          <p:cNvSpPr>
            <a:spLocks noGrp="1"/>
          </p:cNvSpPr>
          <p:nvPr>
            <p:ph type="body" idx="1"/>
          </p:nvPr>
        </p:nvSpPr>
        <p:spPr/>
        <p:txBody>
          <a:bodyPr/>
          <a:lstStyle/>
          <a:p>
            <a:r>
              <a:rPr lang="nl-NL"/>
              <a:t>Karton: in (rol)container, groot karton mag ook naar Recyclepunt (gratis voor bewoners).</a:t>
            </a:r>
          </a:p>
          <a:p>
            <a:r>
              <a:rPr lang="nl-NL"/>
              <a:t>Glas en spiegels: naar Recyclepunt (gratis voor bewoners).</a:t>
            </a:r>
          </a:p>
          <a:p>
            <a:r>
              <a:rPr lang="nl-NL" sz="1200"/>
              <a:t>Bouw- en sloopafval en chemisch afval: naar Recyclepunt (gratis voor bewoners).</a:t>
            </a:r>
          </a:p>
          <a:p>
            <a:r>
              <a:rPr lang="nl-NL" sz="1200"/>
              <a:t>Tuinafval: zie www.amsterdam.nl/afval/tuinafval-wegbrengen-laten-ophalen/  </a:t>
            </a:r>
          </a:p>
          <a:p>
            <a:endParaRPr lang="nl-NL" sz="1200"/>
          </a:p>
          <a:p>
            <a:r>
              <a:rPr lang="nl-NL" sz="1200"/>
              <a:t>Bedrijven: </a:t>
            </a:r>
            <a:r>
              <a:rPr lang="nl-NL" sz="1100"/>
              <a:t>grof afval laten ophalen door een erkend afvalbedrijf, of </a:t>
            </a:r>
            <a:r>
              <a:rPr lang="nl-NL"/>
              <a:t>tegen betaling wegbrengen naar Recyclepunt voor bedrijven.  </a:t>
            </a:r>
          </a:p>
          <a:p>
            <a:r>
              <a:rPr lang="nl-NL"/>
              <a:t>Voorbeeld: Dit geldt ook voor bedrijven en organisaties die reinigingsrecht betalen. Volkstuinverenigingen, sportclubs, short </a:t>
            </a:r>
            <a:r>
              <a:rPr lang="nl-NL" err="1"/>
              <a:t>stay</a:t>
            </a:r>
            <a:r>
              <a:rPr lang="nl-NL"/>
              <a:t> complexen, gebruikers van panden zonder woonbestemming </a:t>
            </a:r>
            <a:r>
              <a:rPr lang="nl-NL" err="1"/>
              <a:t>etc</a:t>
            </a:r>
            <a:r>
              <a:rPr lang="nl-NL"/>
              <a:t> mogen dus geen grof afval op straat neerzetten. </a:t>
            </a:r>
            <a:br>
              <a:rPr lang="nl-NL">
                <a:cs typeface="+mn-lt"/>
              </a:rPr>
            </a:br>
            <a:r>
              <a:rPr lang="nl-NL"/>
              <a:t>Reden: Staat in de verordening en uitvoeringsbesluit, alleen RR bij op fijn huisvuil gelijkend afval</a:t>
            </a:r>
            <a:endParaRPr lang="en-US"/>
          </a:p>
        </p:txBody>
      </p:sp>
      <p:sp>
        <p:nvSpPr>
          <p:cNvPr id="4" name="Slide Number Placeholder 3">
            <a:extLst>
              <a:ext uri="{FF2B5EF4-FFF2-40B4-BE49-F238E27FC236}">
                <a16:creationId xmlns:a16="http://schemas.microsoft.com/office/drawing/2014/main" id="{0997C691-C197-F977-44DD-17FCBA9CA35E}"/>
              </a:ext>
            </a:extLst>
          </p:cNvPr>
          <p:cNvSpPr>
            <a:spLocks noGrp="1"/>
          </p:cNvSpPr>
          <p:nvPr>
            <p:ph type="sldNum" sz="quarter" idx="5"/>
          </p:nvPr>
        </p:nvSpPr>
        <p:spPr/>
        <p:txBody>
          <a:bodyPr/>
          <a:lstStyle/>
          <a:p>
            <a:fld id="{DBFFFD2D-E339-48D0-8E51-8C7BC4E3C46A}" type="slidenum">
              <a:rPr lang="nl-NL" smtClean="0"/>
              <a:t>6</a:t>
            </a:fld>
            <a:endParaRPr lang="nl-NL"/>
          </a:p>
        </p:txBody>
      </p:sp>
    </p:spTree>
    <p:extLst>
      <p:ext uri="{BB962C8B-B14F-4D97-AF65-F5344CB8AC3E}">
        <p14:creationId xmlns:p14="http://schemas.microsoft.com/office/powerpoint/2010/main" val="2780842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2400" b="1"/>
              <a:t>Straatinzameling vaste dag</a:t>
            </a:r>
          </a:p>
          <a:p>
            <a:pPr marL="342900" indent="-342900">
              <a:buFontTx/>
              <a:buChar char="-"/>
            </a:pPr>
            <a:r>
              <a:rPr lang="nl-NL" sz="2400"/>
              <a:t>Niet alle afvalstromen, bijv. geen karton, spiegels, ijzer, bouw- en sloopafval én geen klein chemisch afval</a:t>
            </a:r>
          </a:p>
          <a:p>
            <a:pPr marL="342900" indent="-342900">
              <a:buFontTx/>
              <a:buChar char="-"/>
            </a:pPr>
            <a:r>
              <a:rPr lang="nl-NL" sz="2400"/>
              <a:t>Grootste deel Amsterdam (enkele uitzonderingen)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a:t>Straatinzameling op afspraak</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nl-NL" sz="2400"/>
              <a:t>Afspraak maken via Afvalwijzer, Amsterdam App of 14 0202</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nl-NL" sz="2400"/>
              <a:t>Aparte afspraak voor WEB (wit- en bruingoed) en overig grof afval, in Weesp ook groot tuinafval (zoals stronken en snoeiafval)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400" b="1"/>
          </a:p>
          <a:p>
            <a:pPr marL="342900" indent="-342900">
              <a:buFontTx/>
              <a:buChar char="-"/>
            </a:pPr>
            <a:endParaRPr lang="nl-NL" sz="2400"/>
          </a:p>
          <a:p>
            <a:endParaRPr lang="nl-NL"/>
          </a:p>
        </p:txBody>
      </p:sp>
      <p:sp>
        <p:nvSpPr>
          <p:cNvPr id="4" name="Tijdelijke aanduiding voor dianummer 3"/>
          <p:cNvSpPr>
            <a:spLocks noGrp="1"/>
          </p:cNvSpPr>
          <p:nvPr>
            <p:ph type="sldNum" sz="quarter" idx="5"/>
          </p:nvPr>
        </p:nvSpPr>
        <p:spPr/>
        <p:txBody>
          <a:bodyPr/>
          <a:lstStyle/>
          <a:p>
            <a:fld id="{DBFFFD2D-E339-48D0-8E51-8C7BC4E3C46A}" type="slidenum">
              <a:rPr lang="nl-NL" smtClean="0"/>
              <a:t>7</a:t>
            </a:fld>
            <a:endParaRPr lang="nl-NL"/>
          </a:p>
        </p:txBody>
      </p:sp>
    </p:spTree>
    <p:extLst>
      <p:ext uri="{BB962C8B-B14F-4D97-AF65-F5344CB8AC3E}">
        <p14:creationId xmlns:p14="http://schemas.microsoft.com/office/powerpoint/2010/main" val="1265324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88C60-D720-CC91-3E3F-E1FE7FE89B2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B287EB-4FCC-047D-2D89-E2035B50900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6689517-A47A-EA47-F375-8A74DE68B45E}"/>
              </a:ext>
            </a:extLst>
          </p:cNvPr>
          <p:cNvSpPr>
            <a:spLocks noGrp="1"/>
          </p:cNvSpPr>
          <p:nvPr>
            <p:ph type="body" idx="1"/>
          </p:nvPr>
        </p:nvSpPr>
        <p:spPr/>
        <p:txBody>
          <a:bodyPr/>
          <a:lstStyle/>
          <a:p>
            <a:pPr marL="342900" indent="-342900">
              <a:buFontTx/>
              <a:buChar char="-"/>
            </a:pPr>
            <a:endParaRPr lang="nl-NL" sz="2400"/>
          </a:p>
          <a:p>
            <a:endParaRPr lang="nl-NL"/>
          </a:p>
        </p:txBody>
      </p:sp>
      <p:sp>
        <p:nvSpPr>
          <p:cNvPr id="4" name="Tijdelijke aanduiding voor dianummer 3">
            <a:extLst>
              <a:ext uri="{FF2B5EF4-FFF2-40B4-BE49-F238E27FC236}">
                <a16:creationId xmlns:a16="http://schemas.microsoft.com/office/drawing/2014/main" id="{0A95CF3A-8310-D1D6-E15C-C47E9EB7A553}"/>
              </a:ext>
            </a:extLst>
          </p:cNvPr>
          <p:cNvSpPr>
            <a:spLocks noGrp="1"/>
          </p:cNvSpPr>
          <p:nvPr>
            <p:ph type="sldNum" sz="quarter" idx="5"/>
          </p:nvPr>
        </p:nvSpPr>
        <p:spPr/>
        <p:txBody>
          <a:bodyPr/>
          <a:lstStyle/>
          <a:p>
            <a:fld id="{DBFFFD2D-E339-48D0-8E51-8C7BC4E3C46A}" type="slidenum">
              <a:rPr lang="nl-NL" smtClean="0"/>
              <a:t>8</a:t>
            </a:fld>
            <a:endParaRPr lang="nl-NL"/>
          </a:p>
        </p:txBody>
      </p:sp>
    </p:spTree>
    <p:extLst>
      <p:ext uri="{BB962C8B-B14F-4D97-AF65-F5344CB8AC3E}">
        <p14:creationId xmlns:p14="http://schemas.microsoft.com/office/powerpoint/2010/main" val="543554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gemeente heeft een overeenkomst met twee kringlopen waarbij zij een inzamelvergoeding krijgen voor spullen die zij innemen en ophalen van Amsterdammers. Jaarlijks betreft dit ongeveer 3.500 ton spullen met een recyclepercentage boven de 80%.</a:t>
            </a:r>
          </a:p>
          <a:p>
            <a:endParaRPr lang="nl-NL"/>
          </a:p>
        </p:txBody>
      </p:sp>
      <p:sp>
        <p:nvSpPr>
          <p:cNvPr id="4" name="Tijdelijke aanduiding voor dianummer 3"/>
          <p:cNvSpPr>
            <a:spLocks noGrp="1"/>
          </p:cNvSpPr>
          <p:nvPr>
            <p:ph type="sldNum" sz="quarter" idx="5"/>
          </p:nvPr>
        </p:nvSpPr>
        <p:spPr/>
        <p:txBody>
          <a:bodyPr/>
          <a:lstStyle/>
          <a:p>
            <a:fld id="{DBFFFD2D-E339-48D0-8E51-8C7BC4E3C46A}" type="slidenum">
              <a:rPr lang="nl-NL" smtClean="0"/>
              <a:t>9</a:t>
            </a:fld>
            <a:endParaRPr lang="nl-NL"/>
          </a:p>
        </p:txBody>
      </p:sp>
    </p:spTree>
    <p:extLst>
      <p:ext uri="{BB962C8B-B14F-4D97-AF65-F5344CB8AC3E}">
        <p14:creationId xmlns:p14="http://schemas.microsoft.com/office/powerpoint/2010/main" val="40237606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customXml" Target="../../customXml/item20.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customXml" Target="../../customXml/item2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rood, kop1 lang + subkop]">
    <p:spTree>
      <p:nvGrpSpPr>
        <p:cNvPr id="1" name=""/>
        <p:cNvGrpSpPr/>
        <p:nvPr/>
      </p:nvGrpSpPr>
      <p:grpSpPr>
        <a:xfrm>
          <a:off x="0" y="0"/>
          <a:ext cx="0" cy="0"/>
          <a:chOff x="0" y="0"/>
          <a:chExt cx="0" cy="0"/>
        </a:xfrm>
      </p:grpSpPr>
      <p:grpSp>
        <p:nvGrpSpPr>
          <p:cNvPr id="7" name="Background 1">
            <a:extLst>
              <a:ext uri="{FF2B5EF4-FFF2-40B4-BE49-F238E27FC236}">
                <a16:creationId xmlns:a16="http://schemas.microsoft.com/office/drawing/2014/main" id="{03AC65CA-0C58-6CEF-7B92-BA0E271CE712}"/>
              </a:ext>
            </a:extLst>
          </p:cNvPr>
          <p:cNvGrpSpPr>
            <a:grpSpLocks noSelect="1" noChangeAspect="1"/>
          </p:cNvGrpSpPr>
          <p:nvPr userDrawn="1"/>
        </p:nvGrpSpPr>
        <p:grpSpPr bwMode="ltGray">
          <a:xfrm>
            <a:off x="0" y="2"/>
            <a:ext cx="12192000" cy="6853767"/>
            <a:chOff x="0" y="0"/>
            <a:chExt cx="5760" cy="3238"/>
          </a:xfrm>
        </p:grpSpPr>
        <p:sp>
          <p:nvSpPr>
            <p:cNvPr id="8" name="Rectangle 1">
              <a:extLst>
                <a:ext uri="{FF2B5EF4-FFF2-40B4-BE49-F238E27FC236}">
                  <a16:creationId xmlns:a16="http://schemas.microsoft.com/office/drawing/2014/main" id="{D23FA115-80D2-A49E-575E-23AE39BAEA6C}"/>
                </a:ext>
              </a:extLst>
            </p:cNvPr>
            <p:cNvSpPr>
              <a:spLocks noSelect="1" noChangeArrowheads="1"/>
            </p:cNvSpPr>
            <p:nvPr/>
          </p:nvSpPr>
          <p:spPr bwMode="ltGray">
            <a:xfrm>
              <a:off x="6" y="0"/>
              <a:ext cx="5754" cy="3238"/>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sz="3200"/>
            </a:p>
          </p:txBody>
        </p:sp>
        <p:sp>
          <p:nvSpPr>
            <p:cNvPr id="9" name="Rectangle 1">
              <a:extLst>
                <a:ext uri="{FF2B5EF4-FFF2-40B4-BE49-F238E27FC236}">
                  <a16:creationId xmlns:a16="http://schemas.microsoft.com/office/drawing/2014/main" id="{007E7606-4BC3-DA71-6558-B8DA52F0A520}"/>
                </a:ext>
              </a:extLst>
            </p:cNvPr>
            <p:cNvSpPr>
              <a:spLocks noSelect="1" noChangeArrowheads="1"/>
            </p:cNvSpPr>
            <p:nvPr/>
          </p:nvSpPr>
          <p:spPr bwMode="ltGray">
            <a:xfrm>
              <a:off x="0" y="0"/>
              <a:ext cx="416" cy="32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sz="3200"/>
            </a:p>
          </p:txBody>
        </p:sp>
      </p:grpSp>
      <p:sp>
        <p:nvSpPr>
          <p:cNvPr id="3" name="Frame 2">
            <a:extLst>
              <a:ext uri="{FF2B5EF4-FFF2-40B4-BE49-F238E27FC236}">
                <a16:creationId xmlns:a16="http://schemas.microsoft.com/office/drawing/2014/main" id="{55780B36-97E9-44AB-BB95-1CFC28EF3893}"/>
              </a:ext>
            </a:extLst>
          </p:cNvPr>
          <p:cNvSpPr>
            <a:spLocks noSelect="1"/>
          </p:cNvSpPr>
          <p:nvPr userDrawn="1"/>
        </p:nvSpPr>
        <p:spPr>
          <a:xfrm>
            <a:off x="203200" y="182563"/>
            <a:ext cx="476250" cy="1617662"/>
          </a:xfrm>
          <a:custGeom>
            <a:avLst/>
            <a:gdLst>
              <a:gd name="connsiteX0" fmla="*/ 95250 w 476250"/>
              <a:gd name="connsiteY0" fmla="*/ 1141412 h 1617662"/>
              <a:gd name="connsiteX1" fmla="*/ 238125 w 476250"/>
              <a:gd name="connsiteY1" fmla="*/ 1284287 h 1617662"/>
              <a:gd name="connsiteX2" fmla="*/ 381000 w 476250"/>
              <a:gd name="connsiteY2" fmla="*/ 1141412 h 1617662"/>
              <a:gd name="connsiteX3" fmla="*/ 476250 w 476250"/>
              <a:gd name="connsiteY3" fmla="*/ 1236662 h 1617662"/>
              <a:gd name="connsiteX4" fmla="*/ 333375 w 476250"/>
              <a:gd name="connsiteY4" fmla="*/ 1379537 h 1617662"/>
              <a:gd name="connsiteX5" fmla="*/ 476250 w 476250"/>
              <a:gd name="connsiteY5" fmla="*/ 1522412 h 1617662"/>
              <a:gd name="connsiteX6" fmla="*/ 381000 w 476250"/>
              <a:gd name="connsiteY6" fmla="*/ 1617662 h 1617662"/>
              <a:gd name="connsiteX7" fmla="*/ 238125 w 476250"/>
              <a:gd name="connsiteY7" fmla="*/ 1474787 h 1617662"/>
              <a:gd name="connsiteX8" fmla="*/ 95250 w 476250"/>
              <a:gd name="connsiteY8" fmla="*/ 1617662 h 1617662"/>
              <a:gd name="connsiteX9" fmla="*/ 0 w 476250"/>
              <a:gd name="connsiteY9" fmla="*/ 1522412 h 1617662"/>
              <a:gd name="connsiteX10" fmla="*/ 142875 w 476250"/>
              <a:gd name="connsiteY10" fmla="*/ 1379537 h 1617662"/>
              <a:gd name="connsiteX11" fmla="*/ 0 w 476250"/>
              <a:gd name="connsiteY11" fmla="*/ 1236662 h 1617662"/>
              <a:gd name="connsiteX12" fmla="*/ 95250 w 476250"/>
              <a:gd name="connsiteY12" fmla="*/ 571500 h 1617662"/>
              <a:gd name="connsiteX13" fmla="*/ 238125 w 476250"/>
              <a:gd name="connsiteY13" fmla="*/ 714375 h 1617662"/>
              <a:gd name="connsiteX14" fmla="*/ 381000 w 476250"/>
              <a:gd name="connsiteY14" fmla="*/ 571500 h 1617662"/>
              <a:gd name="connsiteX15" fmla="*/ 476250 w 476250"/>
              <a:gd name="connsiteY15" fmla="*/ 666750 h 1617662"/>
              <a:gd name="connsiteX16" fmla="*/ 333375 w 476250"/>
              <a:gd name="connsiteY16" fmla="*/ 809625 h 1617662"/>
              <a:gd name="connsiteX17" fmla="*/ 476250 w 476250"/>
              <a:gd name="connsiteY17" fmla="*/ 950912 h 1617662"/>
              <a:gd name="connsiteX18" fmla="*/ 381000 w 476250"/>
              <a:gd name="connsiteY18" fmla="*/ 1046162 h 1617662"/>
              <a:gd name="connsiteX19" fmla="*/ 238125 w 476250"/>
              <a:gd name="connsiteY19" fmla="*/ 903287 h 1617662"/>
              <a:gd name="connsiteX20" fmla="*/ 95250 w 476250"/>
              <a:gd name="connsiteY20" fmla="*/ 1046162 h 1617662"/>
              <a:gd name="connsiteX21" fmla="*/ 0 w 476250"/>
              <a:gd name="connsiteY21" fmla="*/ 950912 h 1617662"/>
              <a:gd name="connsiteX22" fmla="*/ 142875 w 476250"/>
              <a:gd name="connsiteY22" fmla="*/ 809625 h 1617662"/>
              <a:gd name="connsiteX23" fmla="*/ 0 w 476250"/>
              <a:gd name="connsiteY23" fmla="*/ 666750 h 1617662"/>
              <a:gd name="connsiteX24" fmla="*/ 95250 w 476250"/>
              <a:gd name="connsiteY24" fmla="*/ 0 h 1617662"/>
              <a:gd name="connsiteX25" fmla="*/ 238125 w 476250"/>
              <a:gd name="connsiteY25" fmla="*/ 142875 h 1617662"/>
              <a:gd name="connsiteX26" fmla="*/ 381000 w 476250"/>
              <a:gd name="connsiteY26" fmla="*/ 0 h 1617662"/>
              <a:gd name="connsiteX27" fmla="*/ 476250 w 476250"/>
              <a:gd name="connsiteY27" fmla="*/ 95250 h 1617662"/>
              <a:gd name="connsiteX28" fmla="*/ 333375 w 476250"/>
              <a:gd name="connsiteY28" fmla="*/ 238125 h 1617662"/>
              <a:gd name="connsiteX29" fmla="*/ 476250 w 476250"/>
              <a:gd name="connsiteY29" fmla="*/ 379412 h 1617662"/>
              <a:gd name="connsiteX30" fmla="*/ 381000 w 476250"/>
              <a:gd name="connsiteY30" fmla="*/ 474662 h 1617662"/>
              <a:gd name="connsiteX31" fmla="*/ 238125 w 476250"/>
              <a:gd name="connsiteY31" fmla="*/ 331787 h 1617662"/>
              <a:gd name="connsiteX32" fmla="*/ 95250 w 476250"/>
              <a:gd name="connsiteY32" fmla="*/ 474662 h 1617662"/>
              <a:gd name="connsiteX33" fmla="*/ 0 w 476250"/>
              <a:gd name="connsiteY33" fmla="*/ 379412 h 1617662"/>
              <a:gd name="connsiteX34" fmla="*/ 142875 w 476250"/>
              <a:gd name="connsiteY34" fmla="*/ 238125 h 1617662"/>
              <a:gd name="connsiteX35" fmla="*/ 0 w 476250"/>
              <a:gd name="connsiteY35" fmla="*/ 95250 h 161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76250" h="1617662">
                <a:moveTo>
                  <a:pt x="95250" y="1141412"/>
                </a:moveTo>
                <a:lnTo>
                  <a:pt x="238125" y="1284287"/>
                </a:lnTo>
                <a:lnTo>
                  <a:pt x="381000" y="1141412"/>
                </a:lnTo>
                <a:lnTo>
                  <a:pt x="476250" y="1236662"/>
                </a:lnTo>
                <a:lnTo>
                  <a:pt x="333375" y="1379537"/>
                </a:lnTo>
                <a:lnTo>
                  <a:pt x="476250" y="1522412"/>
                </a:lnTo>
                <a:lnTo>
                  <a:pt x="381000" y="1617662"/>
                </a:lnTo>
                <a:lnTo>
                  <a:pt x="238125" y="1474787"/>
                </a:lnTo>
                <a:lnTo>
                  <a:pt x="95250" y="1617662"/>
                </a:lnTo>
                <a:lnTo>
                  <a:pt x="0" y="1522412"/>
                </a:lnTo>
                <a:lnTo>
                  <a:pt x="142875" y="1379537"/>
                </a:lnTo>
                <a:lnTo>
                  <a:pt x="0" y="1236662"/>
                </a:lnTo>
                <a:close/>
                <a:moveTo>
                  <a:pt x="95250" y="571500"/>
                </a:moveTo>
                <a:lnTo>
                  <a:pt x="238125" y="714375"/>
                </a:lnTo>
                <a:lnTo>
                  <a:pt x="381000" y="571500"/>
                </a:lnTo>
                <a:lnTo>
                  <a:pt x="476250" y="666750"/>
                </a:lnTo>
                <a:lnTo>
                  <a:pt x="333375" y="809625"/>
                </a:lnTo>
                <a:lnTo>
                  <a:pt x="476250" y="950912"/>
                </a:lnTo>
                <a:lnTo>
                  <a:pt x="381000" y="1046162"/>
                </a:lnTo>
                <a:lnTo>
                  <a:pt x="238125" y="903287"/>
                </a:lnTo>
                <a:lnTo>
                  <a:pt x="95250" y="1046162"/>
                </a:lnTo>
                <a:lnTo>
                  <a:pt x="0" y="950912"/>
                </a:lnTo>
                <a:lnTo>
                  <a:pt x="142875" y="809625"/>
                </a:lnTo>
                <a:lnTo>
                  <a:pt x="0" y="666750"/>
                </a:lnTo>
                <a:close/>
                <a:moveTo>
                  <a:pt x="95250" y="0"/>
                </a:moveTo>
                <a:lnTo>
                  <a:pt x="238125" y="142875"/>
                </a:lnTo>
                <a:lnTo>
                  <a:pt x="381000" y="0"/>
                </a:lnTo>
                <a:lnTo>
                  <a:pt x="476250" y="95250"/>
                </a:lnTo>
                <a:lnTo>
                  <a:pt x="333375" y="238125"/>
                </a:lnTo>
                <a:lnTo>
                  <a:pt x="476250" y="379412"/>
                </a:lnTo>
                <a:lnTo>
                  <a:pt x="381000" y="474662"/>
                </a:lnTo>
                <a:lnTo>
                  <a:pt x="238125" y="331787"/>
                </a:lnTo>
                <a:lnTo>
                  <a:pt x="95250" y="474662"/>
                </a:lnTo>
                <a:lnTo>
                  <a:pt x="0" y="379412"/>
                </a:lnTo>
                <a:lnTo>
                  <a:pt x="142875" y="238125"/>
                </a:lnTo>
                <a:lnTo>
                  <a:pt x="0" y="95250"/>
                </a:lnTo>
                <a:close/>
              </a:path>
            </a:pathLst>
          </a:custGeom>
          <a:solidFill>
            <a:srgbClr val="EC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01_Title 3">
            <a:extLst>
              <a:ext uri="{FF2B5EF4-FFF2-40B4-BE49-F238E27FC236}">
                <a16:creationId xmlns:a16="http://schemas.microsoft.com/office/drawing/2014/main" id="{30F71E0E-0CEA-734A-8813-2F08AA458F33}"/>
              </a:ext>
            </a:extLst>
          </p:cNvPr>
          <p:cNvSpPr>
            <a:spLocks noGrp="1" noSelect="1"/>
          </p:cNvSpPr>
          <p:nvPr>
            <p:ph type="title" hasCustomPrompt="1"/>
          </p:nvPr>
        </p:nvSpPr>
        <p:spPr>
          <a:xfrm>
            <a:off x="1136718" y="1971360"/>
            <a:ext cx="9792001" cy="1836000"/>
          </a:xfrm>
        </p:spPr>
        <p:txBody>
          <a:bodyPr vert="horz" lIns="0" tIns="0" rIns="0" bIns="0" rtlCol="0" anchor="t" anchorCtr="0">
            <a:noAutofit/>
          </a:bodyPr>
          <a:lstStyle>
            <a:lvl1pPr>
              <a:defRPr lang="nl-NL" sz="6000">
                <a:solidFill>
                  <a:schemeClr val="bg1"/>
                </a:solidFill>
              </a:defRPr>
            </a:lvl1pPr>
          </a:lstStyle>
          <a:p>
            <a:pPr marL="0" lvl="0"/>
            <a:r>
              <a:rPr lang="nl-NL"/>
              <a:t>[Titel]</a:t>
            </a:r>
          </a:p>
        </p:txBody>
      </p:sp>
      <p:sp>
        <p:nvSpPr>
          <p:cNvPr id="17" name="02_Logo {PHJU} 4 (JU-Free)" descr="Logo Gemeente Amsterdam">
            <a:extLst>
              <a:ext uri="{FF2B5EF4-FFF2-40B4-BE49-F238E27FC236}">
                <a16:creationId xmlns:a16="http://schemas.microsoft.com/office/drawing/2014/main" id="{45ADF3EC-6CC1-4C8C-1E71-D54CB7739899}"/>
              </a:ext>
            </a:extLst>
          </p:cNvPr>
          <p:cNvSpPr>
            <a:spLocks noGrp="1"/>
          </p:cNvSpPr>
          <p:nvPr>
            <p:ph type="body" idx="1000" hasCustomPrompt="1"/>
            <p:custDataLst>
              <p:custData r:id="rId1"/>
            </p:custDataLst>
          </p:nvPr>
        </p:nvSpPr>
        <p:spPr bwMode="gray">
          <a:xfrm>
            <a:off x="1139400" y="225360"/>
            <a:ext cx="1901643" cy="626933"/>
          </a:xfrm>
          <a:custGeom>
            <a:avLst/>
            <a:gdLst>
              <a:gd name="T0" fmla="*/ 1775 w 5933"/>
              <a:gd name="T1" fmla="*/ 1867 h 1956"/>
              <a:gd name="T2" fmla="*/ 1793 w 5933"/>
              <a:gd name="T3" fmla="*/ 1539 h 1956"/>
              <a:gd name="T4" fmla="*/ 1933 w 5933"/>
              <a:gd name="T5" fmla="*/ 1535 h 1956"/>
              <a:gd name="T6" fmla="*/ 991 w 5933"/>
              <a:gd name="T7" fmla="*/ 1455 h 1956"/>
              <a:gd name="T8" fmla="*/ 1001 w 5933"/>
              <a:gd name="T9" fmla="*/ 1630 h 1956"/>
              <a:gd name="T10" fmla="*/ 1342 w 5933"/>
              <a:gd name="T11" fmla="*/ 1630 h 1956"/>
              <a:gd name="T12" fmla="*/ 1684 w 5933"/>
              <a:gd name="T13" fmla="*/ 1601 h 1956"/>
              <a:gd name="T14" fmla="*/ 545 w 5933"/>
              <a:gd name="T15" fmla="*/ 1779 h 1956"/>
              <a:gd name="T16" fmla="*/ 468 w 5933"/>
              <a:gd name="T17" fmla="*/ 1200 h 1956"/>
              <a:gd name="T18" fmla="*/ 499 w 5933"/>
              <a:gd name="T19" fmla="*/ 1656 h 1956"/>
              <a:gd name="T20" fmla="*/ 2254 w 5933"/>
              <a:gd name="T21" fmla="*/ 1378 h 1956"/>
              <a:gd name="T22" fmla="*/ 2619 w 5933"/>
              <a:gd name="T23" fmla="*/ 1939 h 1956"/>
              <a:gd name="T24" fmla="*/ 2628 w 5933"/>
              <a:gd name="T25" fmla="*/ 1496 h 1956"/>
              <a:gd name="T26" fmla="*/ 3267 w 5933"/>
              <a:gd name="T27" fmla="*/ 1707 h 1956"/>
              <a:gd name="T28" fmla="*/ 2996 w 5933"/>
              <a:gd name="T29" fmla="*/ 1956 h 1956"/>
              <a:gd name="T30" fmla="*/ 2986 w 5933"/>
              <a:gd name="T31" fmla="*/ 1479 h 1956"/>
              <a:gd name="T32" fmla="*/ 3523 w 5933"/>
              <a:gd name="T33" fmla="*/ 1378 h 1956"/>
              <a:gd name="T34" fmla="*/ 3650 w 5933"/>
              <a:gd name="T35" fmla="*/ 1506 h 1956"/>
              <a:gd name="T36" fmla="*/ 4987 w 5933"/>
              <a:gd name="T37" fmla="*/ 1832 h 1956"/>
              <a:gd name="T38" fmla="*/ 4827 w 5933"/>
              <a:gd name="T39" fmla="*/ 1876 h 1956"/>
              <a:gd name="T40" fmla="*/ 4814 w 5933"/>
              <a:gd name="T41" fmla="*/ 1587 h 1956"/>
              <a:gd name="T42" fmla="*/ 4955 w 5933"/>
              <a:gd name="T43" fmla="*/ 1578 h 1956"/>
              <a:gd name="T44" fmla="*/ 4606 w 5933"/>
              <a:gd name="T45" fmla="*/ 1778 h 1956"/>
              <a:gd name="T46" fmla="*/ 5549 w 5933"/>
              <a:gd name="T47" fmla="*/ 1460 h 1956"/>
              <a:gd name="T48" fmla="*/ 5108 w 5933"/>
              <a:gd name="T49" fmla="*/ 1378 h 1956"/>
              <a:gd name="T50" fmla="*/ 5450 w 5933"/>
              <a:gd name="T51" fmla="*/ 1625 h 1956"/>
              <a:gd name="T52" fmla="*/ 5792 w 5933"/>
              <a:gd name="T53" fmla="*/ 1625 h 1956"/>
              <a:gd name="T54" fmla="*/ 4213 w 5933"/>
              <a:gd name="T55" fmla="*/ 1114 h 1956"/>
              <a:gd name="T56" fmla="*/ 4219 w 5933"/>
              <a:gd name="T57" fmla="*/ 1855 h 1956"/>
              <a:gd name="T58" fmla="*/ 4213 w 5933"/>
              <a:gd name="T59" fmla="*/ 1458 h 1956"/>
              <a:gd name="T60" fmla="*/ 4058 w 5933"/>
              <a:gd name="T61" fmla="*/ 1830 h 1956"/>
              <a:gd name="T62" fmla="*/ 3700 w 5933"/>
              <a:gd name="T63" fmla="*/ 521 h 1956"/>
              <a:gd name="T64" fmla="*/ 3429 w 5933"/>
              <a:gd name="T65" fmla="*/ 771 h 1956"/>
              <a:gd name="T66" fmla="*/ 3277 w 5933"/>
              <a:gd name="T67" fmla="*/ 418 h 1956"/>
              <a:gd name="T68" fmla="*/ 4323 w 5933"/>
              <a:gd name="T69" fmla="*/ 757 h 1956"/>
              <a:gd name="T70" fmla="*/ 3956 w 5933"/>
              <a:gd name="T71" fmla="*/ 192 h 1956"/>
              <a:gd name="T72" fmla="*/ 2370 w 5933"/>
              <a:gd name="T73" fmla="*/ 757 h 1956"/>
              <a:gd name="T74" fmla="*/ 1680 w 5933"/>
              <a:gd name="T75" fmla="*/ 269 h 1956"/>
              <a:gd name="T76" fmla="*/ 1687 w 5933"/>
              <a:gd name="T77" fmla="*/ 757 h 1956"/>
              <a:gd name="T78" fmla="*/ 2029 w 5933"/>
              <a:gd name="T79" fmla="*/ 757 h 1956"/>
              <a:gd name="T80" fmla="*/ 2370 w 5933"/>
              <a:gd name="T81" fmla="*/ 757 h 1956"/>
              <a:gd name="T82" fmla="*/ 1001 w 5933"/>
              <a:gd name="T83" fmla="*/ 521 h 1956"/>
              <a:gd name="T84" fmla="*/ 858 w 5933"/>
              <a:gd name="T85" fmla="*/ 475 h 1956"/>
              <a:gd name="T86" fmla="*/ 4504 w 5933"/>
              <a:gd name="T87" fmla="*/ 555 h 1956"/>
              <a:gd name="T88" fmla="*/ 4645 w 5933"/>
              <a:gd name="T89" fmla="*/ 555 h 1956"/>
              <a:gd name="T90" fmla="*/ 4645 w 5933"/>
              <a:gd name="T91" fmla="*/ 39 h 1956"/>
              <a:gd name="T92" fmla="*/ 4407 w 5933"/>
              <a:gd name="T93" fmla="*/ 310 h 1956"/>
              <a:gd name="T94" fmla="*/ 762 w 5933"/>
              <a:gd name="T95" fmla="*/ 332 h 1956"/>
              <a:gd name="T96" fmla="*/ 408 w 5933"/>
              <a:gd name="T97" fmla="*/ 644 h 1956"/>
              <a:gd name="T98" fmla="*/ 411 w 5933"/>
              <a:gd name="T99" fmla="*/ 0 h 1956"/>
              <a:gd name="T100" fmla="*/ 3052 w 5933"/>
              <a:gd name="T101" fmla="*/ 471 h 1956"/>
              <a:gd name="T102" fmla="*/ 3020 w 5933"/>
              <a:gd name="T103" fmla="*/ 669 h 1956"/>
              <a:gd name="T104" fmla="*/ 2767 w 5933"/>
              <a:gd name="T105" fmla="*/ 293 h 1956"/>
              <a:gd name="T106" fmla="*/ 5417 w 5933"/>
              <a:gd name="T107" fmla="*/ 521 h 1956"/>
              <a:gd name="T108" fmla="*/ 5146 w 5933"/>
              <a:gd name="T109" fmla="*/ 771 h 1956"/>
              <a:gd name="T110" fmla="*/ 4994 w 5933"/>
              <a:gd name="T111" fmla="*/ 418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933" h="1956">
                <a:moveTo>
                  <a:pt x="1933" y="1535"/>
                </a:moveTo>
                <a:cubicBezTo>
                  <a:pt x="1933" y="1580"/>
                  <a:pt x="1981" y="1588"/>
                  <a:pt x="2050" y="1610"/>
                </a:cubicBezTo>
                <a:cubicBezTo>
                  <a:pt x="2127" y="1633"/>
                  <a:pt x="2201" y="1674"/>
                  <a:pt x="2201" y="1777"/>
                </a:cubicBezTo>
                <a:cubicBezTo>
                  <a:pt x="2201" y="1883"/>
                  <a:pt x="2110" y="1956"/>
                  <a:pt x="1975" y="1956"/>
                </a:cubicBezTo>
                <a:cubicBezTo>
                  <a:pt x="1887" y="1956"/>
                  <a:pt x="1816" y="1925"/>
                  <a:pt x="1775" y="1867"/>
                </a:cubicBezTo>
                <a:cubicBezTo>
                  <a:pt x="1856" y="1786"/>
                  <a:pt x="1856" y="1786"/>
                  <a:pt x="1856" y="1786"/>
                </a:cubicBezTo>
                <a:cubicBezTo>
                  <a:pt x="1887" y="1823"/>
                  <a:pt x="1928" y="1842"/>
                  <a:pt x="1974" y="1842"/>
                </a:cubicBezTo>
                <a:cubicBezTo>
                  <a:pt x="2029" y="1842"/>
                  <a:pt x="2062" y="1819"/>
                  <a:pt x="2062" y="1782"/>
                </a:cubicBezTo>
                <a:cubicBezTo>
                  <a:pt x="2062" y="1736"/>
                  <a:pt x="2014" y="1728"/>
                  <a:pt x="1944" y="1706"/>
                </a:cubicBezTo>
                <a:cubicBezTo>
                  <a:pt x="1868" y="1683"/>
                  <a:pt x="1793" y="1642"/>
                  <a:pt x="1793" y="1539"/>
                </a:cubicBezTo>
                <a:cubicBezTo>
                  <a:pt x="1793" y="1435"/>
                  <a:pt x="1880" y="1364"/>
                  <a:pt x="2009" y="1364"/>
                </a:cubicBezTo>
                <a:cubicBezTo>
                  <a:pt x="2096" y="1364"/>
                  <a:pt x="2164" y="1395"/>
                  <a:pt x="2201" y="1452"/>
                </a:cubicBezTo>
                <a:cubicBezTo>
                  <a:pt x="2120" y="1534"/>
                  <a:pt x="2120" y="1534"/>
                  <a:pt x="2120" y="1534"/>
                </a:cubicBezTo>
                <a:cubicBezTo>
                  <a:pt x="2092" y="1498"/>
                  <a:pt x="2053" y="1479"/>
                  <a:pt x="2010" y="1479"/>
                </a:cubicBezTo>
                <a:cubicBezTo>
                  <a:pt x="1962" y="1479"/>
                  <a:pt x="1933" y="1500"/>
                  <a:pt x="1933" y="1535"/>
                </a:cubicBezTo>
                <a:close/>
                <a:moveTo>
                  <a:pt x="1477" y="1364"/>
                </a:moveTo>
                <a:cubicBezTo>
                  <a:pt x="1397" y="1364"/>
                  <a:pt x="1334" y="1399"/>
                  <a:pt x="1300" y="1460"/>
                </a:cubicBezTo>
                <a:cubicBezTo>
                  <a:pt x="1266" y="1396"/>
                  <a:pt x="1211" y="1364"/>
                  <a:pt x="1138" y="1364"/>
                </a:cubicBezTo>
                <a:cubicBezTo>
                  <a:pt x="1073" y="1364"/>
                  <a:pt x="1022" y="1396"/>
                  <a:pt x="994" y="1455"/>
                </a:cubicBezTo>
                <a:cubicBezTo>
                  <a:pt x="991" y="1455"/>
                  <a:pt x="991" y="1455"/>
                  <a:pt x="991" y="1455"/>
                </a:cubicBezTo>
                <a:cubicBezTo>
                  <a:pt x="991" y="1378"/>
                  <a:pt x="991" y="1378"/>
                  <a:pt x="991" y="1378"/>
                </a:cubicBezTo>
                <a:cubicBezTo>
                  <a:pt x="859" y="1378"/>
                  <a:pt x="859" y="1378"/>
                  <a:pt x="859" y="1378"/>
                </a:cubicBezTo>
                <a:cubicBezTo>
                  <a:pt x="859" y="1943"/>
                  <a:pt x="859" y="1943"/>
                  <a:pt x="859" y="1943"/>
                </a:cubicBezTo>
                <a:cubicBezTo>
                  <a:pt x="1001" y="1943"/>
                  <a:pt x="1001" y="1943"/>
                  <a:pt x="1001" y="1943"/>
                </a:cubicBezTo>
                <a:cubicBezTo>
                  <a:pt x="1001" y="1630"/>
                  <a:pt x="1001" y="1630"/>
                  <a:pt x="1001" y="1630"/>
                </a:cubicBezTo>
                <a:cubicBezTo>
                  <a:pt x="1001" y="1538"/>
                  <a:pt x="1037" y="1488"/>
                  <a:pt x="1102" y="1488"/>
                </a:cubicBezTo>
                <a:cubicBezTo>
                  <a:pt x="1170" y="1488"/>
                  <a:pt x="1201" y="1531"/>
                  <a:pt x="1201" y="1625"/>
                </a:cubicBezTo>
                <a:cubicBezTo>
                  <a:pt x="1201" y="1943"/>
                  <a:pt x="1201" y="1943"/>
                  <a:pt x="1201" y="1943"/>
                </a:cubicBezTo>
                <a:cubicBezTo>
                  <a:pt x="1342" y="1943"/>
                  <a:pt x="1342" y="1943"/>
                  <a:pt x="1342" y="1943"/>
                </a:cubicBezTo>
                <a:cubicBezTo>
                  <a:pt x="1342" y="1630"/>
                  <a:pt x="1342" y="1630"/>
                  <a:pt x="1342" y="1630"/>
                </a:cubicBezTo>
                <a:cubicBezTo>
                  <a:pt x="1342" y="1537"/>
                  <a:pt x="1378" y="1488"/>
                  <a:pt x="1444" y="1488"/>
                </a:cubicBezTo>
                <a:cubicBezTo>
                  <a:pt x="1510" y="1488"/>
                  <a:pt x="1542" y="1532"/>
                  <a:pt x="1542" y="1625"/>
                </a:cubicBezTo>
                <a:cubicBezTo>
                  <a:pt x="1542" y="1943"/>
                  <a:pt x="1542" y="1943"/>
                  <a:pt x="1542" y="1943"/>
                </a:cubicBezTo>
                <a:cubicBezTo>
                  <a:pt x="1684" y="1943"/>
                  <a:pt x="1684" y="1943"/>
                  <a:pt x="1684" y="1943"/>
                </a:cubicBezTo>
                <a:cubicBezTo>
                  <a:pt x="1684" y="1601"/>
                  <a:pt x="1684" y="1601"/>
                  <a:pt x="1684" y="1601"/>
                </a:cubicBezTo>
                <a:cubicBezTo>
                  <a:pt x="1684" y="1442"/>
                  <a:pt x="1616" y="1364"/>
                  <a:pt x="1477" y="1364"/>
                </a:cubicBezTo>
                <a:close/>
                <a:moveTo>
                  <a:pt x="468" y="1200"/>
                </a:moveTo>
                <a:cubicBezTo>
                  <a:pt x="765" y="1943"/>
                  <a:pt x="765" y="1943"/>
                  <a:pt x="765" y="1943"/>
                </a:cubicBezTo>
                <a:cubicBezTo>
                  <a:pt x="607" y="1943"/>
                  <a:pt x="607" y="1943"/>
                  <a:pt x="607" y="1943"/>
                </a:cubicBezTo>
                <a:cubicBezTo>
                  <a:pt x="545" y="1779"/>
                  <a:pt x="545" y="1779"/>
                  <a:pt x="545" y="1779"/>
                </a:cubicBezTo>
                <a:cubicBezTo>
                  <a:pt x="215" y="1779"/>
                  <a:pt x="215" y="1779"/>
                  <a:pt x="215" y="1779"/>
                </a:cubicBezTo>
                <a:cubicBezTo>
                  <a:pt x="153" y="1943"/>
                  <a:pt x="153" y="1943"/>
                  <a:pt x="153" y="1943"/>
                </a:cubicBezTo>
                <a:cubicBezTo>
                  <a:pt x="0" y="1943"/>
                  <a:pt x="0" y="1943"/>
                  <a:pt x="0" y="1943"/>
                </a:cubicBezTo>
                <a:cubicBezTo>
                  <a:pt x="297" y="1200"/>
                  <a:pt x="297" y="1200"/>
                  <a:pt x="297" y="1200"/>
                </a:cubicBezTo>
                <a:lnTo>
                  <a:pt x="468" y="1200"/>
                </a:lnTo>
                <a:close/>
                <a:moveTo>
                  <a:pt x="499" y="1656"/>
                </a:moveTo>
                <a:cubicBezTo>
                  <a:pt x="380" y="1343"/>
                  <a:pt x="380" y="1343"/>
                  <a:pt x="380" y="1343"/>
                </a:cubicBezTo>
                <a:cubicBezTo>
                  <a:pt x="378" y="1343"/>
                  <a:pt x="378" y="1343"/>
                  <a:pt x="378" y="1343"/>
                </a:cubicBezTo>
                <a:cubicBezTo>
                  <a:pt x="259" y="1656"/>
                  <a:pt x="259" y="1656"/>
                  <a:pt x="259" y="1656"/>
                </a:cubicBezTo>
                <a:lnTo>
                  <a:pt x="499" y="1656"/>
                </a:lnTo>
                <a:close/>
                <a:moveTo>
                  <a:pt x="2491" y="1225"/>
                </a:moveTo>
                <a:cubicBezTo>
                  <a:pt x="2370" y="1225"/>
                  <a:pt x="2370" y="1225"/>
                  <a:pt x="2370" y="1225"/>
                </a:cubicBezTo>
                <a:cubicBezTo>
                  <a:pt x="2370" y="1313"/>
                  <a:pt x="2370" y="1313"/>
                  <a:pt x="2370" y="1313"/>
                </a:cubicBezTo>
                <a:cubicBezTo>
                  <a:pt x="2370" y="1360"/>
                  <a:pt x="2352" y="1378"/>
                  <a:pt x="2305" y="1378"/>
                </a:cubicBezTo>
                <a:cubicBezTo>
                  <a:pt x="2254" y="1378"/>
                  <a:pt x="2254" y="1378"/>
                  <a:pt x="2254" y="1378"/>
                </a:cubicBezTo>
                <a:cubicBezTo>
                  <a:pt x="2254" y="1496"/>
                  <a:pt x="2254" y="1496"/>
                  <a:pt x="2254" y="1496"/>
                </a:cubicBezTo>
                <a:cubicBezTo>
                  <a:pt x="2351" y="1496"/>
                  <a:pt x="2351" y="1496"/>
                  <a:pt x="2351" y="1496"/>
                </a:cubicBezTo>
                <a:cubicBezTo>
                  <a:pt x="2351" y="1740"/>
                  <a:pt x="2351" y="1740"/>
                  <a:pt x="2351" y="1740"/>
                </a:cubicBezTo>
                <a:cubicBezTo>
                  <a:pt x="2351" y="1876"/>
                  <a:pt x="2417" y="1947"/>
                  <a:pt x="2545" y="1947"/>
                </a:cubicBezTo>
                <a:cubicBezTo>
                  <a:pt x="2570" y="1947"/>
                  <a:pt x="2602" y="1944"/>
                  <a:pt x="2619" y="1939"/>
                </a:cubicBezTo>
                <a:cubicBezTo>
                  <a:pt x="2619" y="1820"/>
                  <a:pt x="2619" y="1820"/>
                  <a:pt x="2619" y="1820"/>
                </a:cubicBezTo>
                <a:cubicBezTo>
                  <a:pt x="2608" y="1824"/>
                  <a:pt x="2588" y="1826"/>
                  <a:pt x="2572" y="1826"/>
                </a:cubicBezTo>
                <a:cubicBezTo>
                  <a:pt x="2520" y="1826"/>
                  <a:pt x="2491" y="1795"/>
                  <a:pt x="2491" y="1740"/>
                </a:cubicBezTo>
                <a:cubicBezTo>
                  <a:pt x="2491" y="1496"/>
                  <a:pt x="2491" y="1496"/>
                  <a:pt x="2491" y="1496"/>
                </a:cubicBezTo>
                <a:cubicBezTo>
                  <a:pt x="2628" y="1496"/>
                  <a:pt x="2628" y="1496"/>
                  <a:pt x="2628" y="1496"/>
                </a:cubicBezTo>
                <a:cubicBezTo>
                  <a:pt x="2628" y="1378"/>
                  <a:pt x="2628" y="1378"/>
                  <a:pt x="2628" y="1378"/>
                </a:cubicBezTo>
                <a:cubicBezTo>
                  <a:pt x="2491" y="1378"/>
                  <a:pt x="2491" y="1378"/>
                  <a:pt x="2491" y="1378"/>
                </a:cubicBezTo>
                <a:lnTo>
                  <a:pt x="2491" y="1225"/>
                </a:lnTo>
                <a:close/>
                <a:moveTo>
                  <a:pt x="3272" y="1657"/>
                </a:moveTo>
                <a:cubicBezTo>
                  <a:pt x="3272" y="1671"/>
                  <a:pt x="3269" y="1692"/>
                  <a:pt x="3267" y="1707"/>
                </a:cubicBezTo>
                <a:cubicBezTo>
                  <a:pt x="2844" y="1707"/>
                  <a:pt x="2844" y="1707"/>
                  <a:pt x="2844" y="1707"/>
                </a:cubicBezTo>
                <a:cubicBezTo>
                  <a:pt x="2855" y="1784"/>
                  <a:pt x="2920" y="1835"/>
                  <a:pt x="3003" y="1835"/>
                </a:cubicBezTo>
                <a:cubicBezTo>
                  <a:pt x="3065" y="1835"/>
                  <a:pt x="3119" y="1812"/>
                  <a:pt x="3154" y="1771"/>
                </a:cubicBezTo>
                <a:cubicBezTo>
                  <a:pt x="3240" y="1855"/>
                  <a:pt x="3240" y="1855"/>
                  <a:pt x="3240" y="1855"/>
                </a:cubicBezTo>
                <a:cubicBezTo>
                  <a:pt x="3188" y="1921"/>
                  <a:pt x="3099" y="1956"/>
                  <a:pt x="2996" y="1956"/>
                </a:cubicBezTo>
                <a:cubicBezTo>
                  <a:pt x="2823" y="1956"/>
                  <a:pt x="2701" y="1834"/>
                  <a:pt x="2701" y="1660"/>
                </a:cubicBezTo>
                <a:cubicBezTo>
                  <a:pt x="2701" y="1486"/>
                  <a:pt x="2819" y="1364"/>
                  <a:pt x="2987" y="1364"/>
                </a:cubicBezTo>
                <a:cubicBezTo>
                  <a:pt x="3155" y="1364"/>
                  <a:pt x="3272" y="1484"/>
                  <a:pt x="3272" y="1657"/>
                </a:cubicBezTo>
                <a:close/>
                <a:moveTo>
                  <a:pt x="3129" y="1603"/>
                </a:moveTo>
                <a:cubicBezTo>
                  <a:pt x="3120" y="1529"/>
                  <a:pt x="3063" y="1479"/>
                  <a:pt x="2986" y="1479"/>
                </a:cubicBezTo>
                <a:cubicBezTo>
                  <a:pt x="2909" y="1479"/>
                  <a:pt x="2852" y="1529"/>
                  <a:pt x="2844" y="1603"/>
                </a:cubicBezTo>
                <a:lnTo>
                  <a:pt x="3129" y="1603"/>
                </a:lnTo>
                <a:close/>
                <a:moveTo>
                  <a:pt x="3525" y="1472"/>
                </a:moveTo>
                <a:cubicBezTo>
                  <a:pt x="3523" y="1472"/>
                  <a:pt x="3523" y="1472"/>
                  <a:pt x="3523" y="1472"/>
                </a:cubicBezTo>
                <a:cubicBezTo>
                  <a:pt x="3523" y="1378"/>
                  <a:pt x="3523" y="1378"/>
                  <a:pt x="3523" y="1378"/>
                </a:cubicBezTo>
                <a:cubicBezTo>
                  <a:pt x="3389" y="1378"/>
                  <a:pt x="3389" y="1378"/>
                  <a:pt x="3389" y="1378"/>
                </a:cubicBezTo>
                <a:cubicBezTo>
                  <a:pt x="3389" y="1943"/>
                  <a:pt x="3389" y="1943"/>
                  <a:pt x="3389" y="1943"/>
                </a:cubicBezTo>
                <a:cubicBezTo>
                  <a:pt x="3531" y="1943"/>
                  <a:pt x="3531" y="1943"/>
                  <a:pt x="3531" y="1943"/>
                </a:cubicBezTo>
                <a:cubicBezTo>
                  <a:pt x="3531" y="1646"/>
                  <a:pt x="3531" y="1646"/>
                  <a:pt x="3531" y="1646"/>
                </a:cubicBezTo>
                <a:cubicBezTo>
                  <a:pt x="3531" y="1561"/>
                  <a:pt x="3578" y="1506"/>
                  <a:pt x="3650" y="1506"/>
                </a:cubicBezTo>
                <a:cubicBezTo>
                  <a:pt x="3673" y="1506"/>
                  <a:pt x="3703" y="1510"/>
                  <a:pt x="3719" y="1514"/>
                </a:cubicBezTo>
                <a:cubicBezTo>
                  <a:pt x="3719" y="1379"/>
                  <a:pt x="3719" y="1379"/>
                  <a:pt x="3719" y="1379"/>
                </a:cubicBezTo>
                <a:cubicBezTo>
                  <a:pt x="3710" y="1376"/>
                  <a:pt x="3686" y="1374"/>
                  <a:pt x="3669" y="1374"/>
                </a:cubicBezTo>
                <a:cubicBezTo>
                  <a:pt x="3603" y="1374"/>
                  <a:pt x="3553" y="1408"/>
                  <a:pt x="3525" y="1472"/>
                </a:cubicBezTo>
                <a:close/>
                <a:moveTo>
                  <a:pt x="4987" y="1832"/>
                </a:moveTo>
                <a:cubicBezTo>
                  <a:pt x="4998" y="1832"/>
                  <a:pt x="4998" y="1832"/>
                  <a:pt x="4998" y="1832"/>
                </a:cubicBezTo>
                <a:cubicBezTo>
                  <a:pt x="4998" y="1943"/>
                  <a:pt x="4998" y="1943"/>
                  <a:pt x="4998" y="1943"/>
                </a:cubicBezTo>
                <a:cubicBezTo>
                  <a:pt x="4931" y="1943"/>
                  <a:pt x="4931" y="1943"/>
                  <a:pt x="4931" y="1943"/>
                </a:cubicBezTo>
                <a:cubicBezTo>
                  <a:pt x="4878" y="1943"/>
                  <a:pt x="4841" y="1917"/>
                  <a:pt x="4830" y="1876"/>
                </a:cubicBezTo>
                <a:cubicBezTo>
                  <a:pt x="4827" y="1876"/>
                  <a:pt x="4827" y="1876"/>
                  <a:pt x="4827" y="1876"/>
                </a:cubicBezTo>
                <a:cubicBezTo>
                  <a:pt x="4792" y="1928"/>
                  <a:pt x="4734" y="1956"/>
                  <a:pt x="4663" y="1956"/>
                </a:cubicBezTo>
                <a:cubicBezTo>
                  <a:pt x="4544" y="1956"/>
                  <a:pt x="4463" y="1885"/>
                  <a:pt x="4463" y="1782"/>
                </a:cubicBezTo>
                <a:cubicBezTo>
                  <a:pt x="4463" y="1673"/>
                  <a:pt x="4553" y="1608"/>
                  <a:pt x="4704" y="1607"/>
                </a:cubicBezTo>
                <a:cubicBezTo>
                  <a:pt x="4814" y="1606"/>
                  <a:pt x="4814" y="1606"/>
                  <a:pt x="4814" y="1606"/>
                </a:cubicBezTo>
                <a:cubicBezTo>
                  <a:pt x="4814" y="1587"/>
                  <a:pt x="4814" y="1587"/>
                  <a:pt x="4814" y="1587"/>
                </a:cubicBezTo>
                <a:cubicBezTo>
                  <a:pt x="4814" y="1521"/>
                  <a:pt x="4771" y="1487"/>
                  <a:pt x="4695" y="1487"/>
                </a:cubicBezTo>
                <a:cubicBezTo>
                  <a:pt x="4645" y="1487"/>
                  <a:pt x="4600" y="1506"/>
                  <a:pt x="4569" y="1542"/>
                </a:cubicBezTo>
                <a:cubicBezTo>
                  <a:pt x="4484" y="1458"/>
                  <a:pt x="4484" y="1458"/>
                  <a:pt x="4484" y="1458"/>
                </a:cubicBezTo>
                <a:cubicBezTo>
                  <a:pt x="4533" y="1398"/>
                  <a:pt x="4612" y="1364"/>
                  <a:pt x="4709" y="1364"/>
                </a:cubicBezTo>
                <a:cubicBezTo>
                  <a:pt x="4859" y="1364"/>
                  <a:pt x="4955" y="1447"/>
                  <a:pt x="4955" y="1578"/>
                </a:cubicBezTo>
                <a:cubicBezTo>
                  <a:pt x="4955" y="1802"/>
                  <a:pt x="4955" y="1802"/>
                  <a:pt x="4955" y="1802"/>
                </a:cubicBezTo>
                <a:cubicBezTo>
                  <a:pt x="4955" y="1823"/>
                  <a:pt x="4965" y="1832"/>
                  <a:pt x="4987" y="1832"/>
                </a:cubicBezTo>
                <a:close/>
                <a:moveTo>
                  <a:pt x="4814" y="1700"/>
                </a:moveTo>
                <a:cubicBezTo>
                  <a:pt x="4720" y="1702"/>
                  <a:pt x="4720" y="1702"/>
                  <a:pt x="4720" y="1702"/>
                </a:cubicBezTo>
                <a:cubicBezTo>
                  <a:pt x="4646" y="1703"/>
                  <a:pt x="4606" y="1729"/>
                  <a:pt x="4606" y="1778"/>
                </a:cubicBezTo>
                <a:cubicBezTo>
                  <a:pt x="4606" y="1822"/>
                  <a:pt x="4640" y="1852"/>
                  <a:pt x="4688" y="1852"/>
                </a:cubicBezTo>
                <a:cubicBezTo>
                  <a:pt x="4762" y="1852"/>
                  <a:pt x="4814" y="1803"/>
                  <a:pt x="4814" y="1732"/>
                </a:cubicBezTo>
                <a:lnTo>
                  <a:pt x="4814" y="1700"/>
                </a:lnTo>
                <a:close/>
                <a:moveTo>
                  <a:pt x="5727" y="1364"/>
                </a:moveTo>
                <a:cubicBezTo>
                  <a:pt x="5647" y="1364"/>
                  <a:pt x="5584" y="1399"/>
                  <a:pt x="5549" y="1460"/>
                </a:cubicBezTo>
                <a:cubicBezTo>
                  <a:pt x="5515" y="1396"/>
                  <a:pt x="5460" y="1364"/>
                  <a:pt x="5387" y="1364"/>
                </a:cubicBezTo>
                <a:cubicBezTo>
                  <a:pt x="5322" y="1364"/>
                  <a:pt x="5272" y="1396"/>
                  <a:pt x="5243" y="1455"/>
                </a:cubicBezTo>
                <a:cubicBezTo>
                  <a:pt x="5241" y="1455"/>
                  <a:pt x="5241" y="1455"/>
                  <a:pt x="5241" y="1455"/>
                </a:cubicBezTo>
                <a:cubicBezTo>
                  <a:pt x="5241" y="1378"/>
                  <a:pt x="5241" y="1378"/>
                  <a:pt x="5241" y="1378"/>
                </a:cubicBezTo>
                <a:cubicBezTo>
                  <a:pt x="5108" y="1378"/>
                  <a:pt x="5108" y="1378"/>
                  <a:pt x="5108" y="1378"/>
                </a:cubicBezTo>
                <a:cubicBezTo>
                  <a:pt x="5108" y="1943"/>
                  <a:pt x="5108" y="1943"/>
                  <a:pt x="5108" y="1943"/>
                </a:cubicBezTo>
                <a:cubicBezTo>
                  <a:pt x="5250" y="1943"/>
                  <a:pt x="5250" y="1943"/>
                  <a:pt x="5250" y="1943"/>
                </a:cubicBezTo>
                <a:cubicBezTo>
                  <a:pt x="5250" y="1630"/>
                  <a:pt x="5250" y="1630"/>
                  <a:pt x="5250" y="1630"/>
                </a:cubicBezTo>
                <a:cubicBezTo>
                  <a:pt x="5250" y="1538"/>
                  <a:pt x="5287" y="1488"/>
                  <a:pt x="5352" y="1488"/>
                </a:cubicBezTo>
                <a:cubicBezTo>
                  <a:pt x="5419" y="1488"/>
                  <a:pt x="5450" y="1531"/>
                  <a:pt x="5450" y="1625"/>
                </a:cubicBezTo>
                <a:cubicBezTo>
                  <a:pt x="5450" y="1943"/>
                  <a:pt x="5450" y="1943"/>
                  <a:pt x="5450" y="1943"/>
                </a:cubicBezTo>
                <a:cubicBezTo>
                  <a:pt x="5592" y="1943"/>
                  <a:pt x="5592" y="1943"/>
                  <a:pt x="5592" y="1943"/>
                </a:cubicBezTo>
                <a:cubicBezTo>
                  <a:pt x="5592" y="1630"/>
                  <a:pt x="5592" y="1630"/>
                  <a:pt x="5592" y="1630"/>
                </a:cubicBezTo>
                <a:cubicBezTo>
                  <a:pt x="5592" y="1537"/>
                  <a:pt x="5627" y="1488"/>
                  <a:pt x="5693" y="1488"/>
                </a:cubicBezTo>
                <a:cubicBezTo>
                  <a:pt x="5760" y="1488"/>
                  <a:pt x="5792" y="1532"/>
                  <a:pt x="5792" y="1625"/>
                </a:cubicBezTo>
                <a:cubicBezTo>
                  <a:pt x="5792" y="1943"/>
                  <a:pt x="5792" y="1943"/>
                  <a:pt x="5792" y="1943"/>
                </a:cubicBezTo>
                <a:cubicBezTo>
                  <a:pt x="5933" y="1943"/>
                  <a:pt x="5933" y="1943"/>
                  <a:pt x="5933" y="1943"/>
                </a:cubicBezTo>
                <a:cubicBezTo>
                  <a:pt x="5933" y="1601"/>
                  <a:pt x="5933" y="1601"/>
                  <a:pt x="5933" y="1601"/>
                </a:cubicBezTo>
                <a:cubicBezTo>
                  <a:pt x="5933" y="1442"/>
                  <a:pt x="5866" y="1364"/>
                  <a:pt x="5727" y="1364"/>
                </a:cubicBezTo>
                <a:close/>
                <a:moveTo>
                  <a:pt x="4213" y="1114"/>
                </a:moveTo>
                <a:cubicBezTo>
                  <a:pt x="4355" y="1114"/>
                  <a:pt x="4355" y="1114"/>
                  <a:pt x="4355" y="1114"/>
                </a:cubicBezTo>
                <a:cubicBezTo>
                  <a:pt x="4355" y="1943"/>
                  <a:pt x="4355" y="1943"/>
                  <a:pt x="4355" y="1943"/>
                </a:cubicBezTo>
                <a:cubicBezTo>
                  <a:pt x="4221" y="1943"/>
                  <a:pt x="4221" y="1943"/>
                  <a:pt x="4221" y="1943"/>
                </a:cubicBezTo>
                <a:cubicBezTo>
                  <a:pt x="4221" y="1855"/>
                  <a:pt x="4221" y="1855"/>
                  <a:pt x="4221" y="1855"/>
                </a:cubicBezTo>
                <a:cubicBezTo>
                  <a:pt x="4219" y="1855"/>
                  <a:pt x="4219" y="1855"/>
                  <a:pt x="4219" y="1855"/>
                </a:cubicBezTo>
                <a:cubicBezTo>
                  <a:pt x="4182" y="1919"/>
                  <a:pt x="4113" y="1956"/>
                  <a:pt x="4035" y="1956"/>
                </a:cubicBezTo>
                <a:cubicBezTo>
                  <a:pt x="3871" y="1956"/>
                  <a:pt x="3756" y="1834"/>
                  <a:pt x="3756" y="1663"/>
                </a:cubicBezTo>
                <a:cubicBezTo>
                  <a:pt x="3756" y="1488"/>
                  <a:pt x="3871" y="1364"/>
                  <a:pt x="4035" y="1364"/>
                </a:cubicBezTo>
                <a:cubicBezTo>
                  <a:pt x="4110" y="1364"/>
                  <a:pt x="4172" y="1398"/>
                  <a:pt x="4211" y="1458"/>
                </a:cubicBezTo>
                <a:cubicBezTo>
                  <a:pt x="4213" y="1458"/>
                  <a:pt x="4213" y="1458"/>
                  <a:pt x="4213" y="1458"/>
                </a:cubicBezTo>
                <a:lnTo>
                  <a:pt x="4213" y="1114"/>
                </a:lnTo>
                <a:close/>
                <a:moveTo>
                  <a:pt x="4213" y="1660"/>
                </a:moveTo>
                <a:cubicBezTo>
                  <a:pt x="4213" y="1559"/>
                  <a:pt x="4150" y="1491"/>
                  <a:pt x="4058" y="1491"/>
                </a:cubicBezTo>
                <a:cubicBezTo>
                  <a:pt x="3964" y="1491"/>
                  <a:pt x="3901" y="1560"/>
                  <a:pt x="3901" y="1660"/>
                </a:cubicBezTo>
                <a:cubicBezTo>
                  <a:pt x="3901" y="1761"/>
                  <a:pt x="3964" y="1830"/>
                  <a:pt x="4058" y="1830"/>
                </a:cubicBezTo>
                <a:cubicBezTo>
                  <a:pt x="4150" y="1830"/>
                  <a:pt x="4213" y="1762"/>
                  <a:pt x="4213" y="1660"/>
                </a:cubicBezTo>
                <a:close/>
                <a:moveTo>
                  <a:pt x="3134" y="475"/>
                </a:moveTo>
                <a:cubicBezTo>
                  <a:pt x="3134" y="300"/>
                  <a:pt x="3252" y="179"/>
                  <a:pt x="3420" y="179"/>
                </a:cubicBezTo>
                <a:cubicBezTo>
                  <a:pt x="3588" y="179"/>
                  <a:pt x="3705" y="299"/>
                  <a:pt x="3705" y="471"/>
                </a:cubicBezTo>
                <a:cubicBezTo>
                  <a:pt x="3705" y="485"/>
                  <a:pt x="3702" y="507"/>
                  <a:pt x="3700" y="521"/>
                </a:cubicBezTo>
                <a:cubicBezTo>
                  <a:pt x="3277" y="521"/>
                  <a:pt x="3277" y="521"/>
                  <a:pt x="3277" y="521"/>
                </a:cubicBezTo>
                <a:cubicBezTo>
                  <a:pt x="3288" y="598"/>
                  <a:pt x="3353" y="649"/>
                  <a:pt x="3436" y="649"/>
                </a:cubicBezTo>
                <a:cubicBezTo>
                  <a:pt x="3498" y="649"/>
                  <a:pt x="3551" y="627"/>
                  <a:pt x="3587" y="585"/>
                </a:cubicBezTo>
                <a:cubicBezTo>
                  <a:pt x="3673" y="669"/>
                  <a:pt x="3673" y="669"/>
                  <a:pt x="3673" y="669"/>
                </a:cubicBezTo>
                <a:cubicBezTo>
                  <a:pt x="3621" y="735"/>
                  <a:pt x="3532" y="771"/>
                  <a:pt x="3429" y="771"/>
                </a:cubicBezTo>
                <a:cubicBezTo>
                  <a:pt x="3256" y="771"/>
                  <a:pt x="3134" y="648"/>
                  <a:pt x="3134" y="475"/>
                </a:cubicBezTo>
                <a:close/>
                <a:moveTo>
                  <a:pt x="3277" y="418"/>
                </a:moveTo>
                <a:cubicBezTo>
                  <a:pt x="3562" y="418"/>
                  <a:pt x="3562" y="418"/>
                  <a:pt x="3562" y="418"/>
                </a:cubicBezTo>
                <a:cubicBezTo>
                  <a:pt x="3553" y="343"/>
                  <a:pt x="3495" y="293"/>
                  <a:pt x="3419" y="293"/>
                </a:cubicBezTo>
                <a:cubicBezTo>
                  <a:pt x="3342" y="293"/>
                  <a:pt x="3285" y="343"/>
                  <a:pt x="3277" y="418"/>
                </a:cubicBezTo>
                <a:close/>
                <a:moveTo>
                  <a:pt x="3964" y="446"/>
                </a:moveTo>
                <a:cubicBezTo>
                  <a:pt x="3964" y="352"/>
                  <a:pt x="4003" y="302"/>
                  <a:pt x="4075" y="302"/>
                </a:cubicBezTo>
                <a:cubicBezTo>
                  <a:pt x="4147" y="302"/>
                  <a:pt x="4181" y="347"/>
                  <a:pt x="4181" y="443"/>
                </a:cubicBezTo>
                <a:cubicBezTo>
                  <a:pt x="4181" y="757"/>
                  <a:pt x="4181" y="757"/>
                  <a:pt x="4181" y="757"/>
                </a:cubicBezTo>
                <a:cubicBezTo>
                  <a:pt x="4323" y="757"/>
                  <a:pt x="4323" y="757"/>
                  <a:pt x="4323" y="757"/>
                </a:cubicBezTo>
                <a:cubicBezTo>
                  <a:pt x="4323" y="415"/>
                  <a:pt x="4323" y="415"/>
                  <a:pt x="4323" y="415"/>
                </a:cubicBezTo>
                <a:cubicBezTo>
                  <a:pt x="4323" y="260"/>
                  <a:pt x="4249" y="179"/>
                  <a:pt x="4108" y="179"/>
                </a:cubicBezTo>
                <a:cubicBezTo>
                  <a:pt x="4041" y="179"/>
                  <a:pt x="3984" y="213"/>
                  <a:pt x="3958" y="269"/>
                </a:cubicBezTo>
                <a:cubicBezTo>
                  <a:pt x="3956" y="269"/>
                  <a:pt x="3956" y="269"/>
                  <a:pt x="3956" y="269"/>
                </a:cubicBezTo>
                <a:cubicBezTo>
                  <a:pt x="3956" y="192"/>
                  <a:pt x="3956" y="192"/>
                  <a:pt x="3956" y="192"/>
                </a:cubicBezTo>
                <a:cubicBezTo>
                  <a:pt x="3822" y="192"/>
                  <a:pt x="3822" y="192"/>
                  <a:pt x="3822" y="192"/>
                </a:cubicBezTo>
                <a:cubicBezTo>
                  <a:pt x="3822" y="757"/>
                  <a:pt x="3822" y="757"/>
                  <a:pt x="3822" y="757"/>
                </a:cubicBezTo>
                <a:cubicBezTo>
                  <a:pt x="3964" y="757"/>
                  <a:pt x="3964" y="757"/>
                  <a:pt x="3964" y="757"/>
                </a:cubicBezTo>
                <a:lnTo>
                  <a:pt x="3964" y="446"/>
                </a:lnTo>
                <a:close/>
                <a:moveTo>
                  <a:pt x="2370" y="757"/>
                </a:moveTo>
                <a:cubicBezTo>
                  <a:pt x="2370" y="415"/>
                  <a:pt x="2370" y="415"/>
                  <a:pt x="2370" y="415"/>
                </a:cubicBezTo>
                <a:cubicBezTo>
                  <a:pt x="2370" y="256"/>
                  <a:pt x="2303" y="179"/>
                  <a:pt x="2164" y="179"/>
                </a:cubicBezTo>
                <a:cubicBezTo>
                  <a:pt x="2084" y="179"/>
                  <a:pt x="2021" y="213"/>
                  <a:pt x="1986" y="275"/>
                </a:cubicBezTo>
                <a:cubicBezTo>
                  <a:pt x="1952" y="211"/>
                  <a:pt x="1897" y="179"/>
                  <a:pt x="1824" y="179"/>
                </a:cubicBezTo>
                <a:cubicBezTo>
                  <a:pt x="1759" y="179"/>
                  <a:pt x="1709" y="211"/>
                  <a:pt x="1680" y="269"/>
                </a:cubicBezTo>
                <a:cubicBezTo>
                  <a:pt x="1678" y="269"/>
                  <a:pt x="1678" y="269"/>
                  <a:pt x="1678" y="269"/>
                </a:cubicBezTo>
                <a:cubicBezTo>
                  <a:pt x="1678" y="192"/>
                  <a:pt x="1678" y="192"/>
                  <a:pt x="1678" y="192"/>
                </a:cubicBezTo>
                <a:cubicBezTo>
                  <a:pt x="1545" y="192"/>
                  <a:pt x="1545" y="192"/>
                  <a:pt x="1545" y="192"/>
                </a:cubicBezTo>
                <a:cubicBezTo>
                  <a:pt x="1545" y="757"/>
                  <a:pt x="1545" y="757"/>
                  <a:pt x="1545" y="757"/>
                </a:cubicBezTo>
                <a:cubicBezTo>
                  <a:pt x="1687" y="757"/>
                  <a:pt x="1687" y="757"/>
                  <a:pt x="1687" y="757"/>
                </a:cubicBezTo>
                <a:cubicBezTo>
                  <a:pt x="1687" y="444"/>
                  <a:pt x="1687" y="444"/>
                  <a:pt x="1687" y="444"/>
                </a:cubicBezTo>
                <a:cubicBezTo>
                  <a:pt x="1687" y="352"/>
                  <a:pt x="1724" y="302"/>
                  <a:pt x="1789" y="302"/>
                </a:cubicBezTo>
                <a:cubicBezTo>
                  <a:pt x="1856" y="302"/>
                  <a:pt x="1887" y="346"/>
                  <a:pt x="1887" y="439"/>
                </a:cubicBezTo>
                <a:cubicBezTo>
                  <a:pt x="1887" y="757"/>
                  <a:pt x="1887" y="757"/>
                  <a:pt x="1887" y="757"/>
                </a:cubicBezTo>
                <a:cubicBezTo>
                  <a:pt x="2029" y="757"/>
                  <a:pt x="2029" y="757"/>
                  <a:pt x="2029" y="757"/>
                </a:cubicBezTo>
                <a:cubicBezTo>
                  <a:pt x="2029" y="444"/>
                  <a:pt x="2029" y="444"/>
                  <a:pt x="2029" y="444"/>
                </a:cubicBezTo>
                <a:cubicBezTo>
                  <a:pt x="2029" y="351"/>
                  <a:pt x="2064" y="302"/>
                  <a:pt x="2130" y="302"/>
                </a:cubicBezTo>
                <a:cubicBezTo>
                  <a:pt x="2197" y="302"/>
                  <a:pt x="2229" y="347"/>
                  <a:pt x="2229" y="439"/>
                </a:cubicBezTo>
                <a:cubicBezTo>
                  <a:pt x="2229" y="757"/>
                  <a:pt x="2229" y="757"/>
                  <a:pt x="2229" y="757"/>
                </a:cubicBezTo>
                <a:lnTo>
                  <a:pt x="2370" y="757"/>
                </a:lnTo>
                <a:close/>
                <a:moveTo>
                  <a:pt x="858" y="475"/>
                </a:moveTo>
                <a:cubicBezTo>
                  <a:pt x="858" y="300"/>
                  <a:pt x="975" y="179"/>
                  <a:pt x="1143" y="179"/>
                </a:cubicBezTo>
                <a:cubicBezTo>
                  <a:pt x="1311" y="179"/>
                  <a:pt x="1428" y="299"/>
                  <a:pt x="1428" y="471"/>
                </a:cubicBezTo>
                <a:cubicBezTo>
                  <a:pt x="1428" y="485"/>
                  <a:pt x="1426" y="507"/>
                  <a:pt x="1423" y="521"/>
                </a:cubicBezTo>
                <a:cubicBezTo>
                  <a:pt x="1001" y="521"/>
                  <a:pt x="1001" y="521"/>
                  <a:pt x="1001" y="521"/>
                </a:cubicBezTo>
                <a:cubicBezTo>
                  <a:pt x="1011" y="598"/>
                  <a:pt x="1076" y="649"/>
                  <a:pt x="1159" y="649"/>
                </a:cubicBezTo>
                <a:cubicBezTo>
                  <a:pt x="1221" y="649"/>
                  <a:pt x="1275" y="627"/>
                  <a:pt x="1310" y="585"/>
                </a:cubicBezTo>
                <a:cubicBezTo>
                  <a:pt x="1396" y="669"/>
                  <a:pt x="1396" y="669"/>
                  <a:pt x="1396" y="669"/>
                </a:cubicBezTo>
                <a:cubicBezTo>
                  <a:pt x="1344" y="735"/>
                  <a:pt x="1255" y="771"/>
                  <a:pt x="1152" y="771"/>
                </a:cubicBezTo>
                <a:cubicBezTo>
                  <a:pt x="979" y="771"/>
                  <a:pt x="858" y="648"/>
                  <a:pt x="858" y="475"/>
                </a:cubicBezTo>
                <a:close/>
                <a:moveTo>
                  <a:pt x="1001" y="418"/>
                </a:moveTo>
                <a:cubicBezTo>
                  <a:pt x="1285" y="418"/>
                  <a:pt x="1285" y="418"/>
                  <a:pt x="1285" y="418"/>
                </a:cubicBezTo>
                <a:cubicBezTo>
                  <a:pt x="1276" y="343"/>
                  <a:pt x="1219" y="293"/>
                  <a:pt x="1142" y="293"/>
                </a:cubicBezTo>
                <a:cubicBezTo>
                  <a:pt x="1066" y="293"/>
                  <a:pt x="1009" y="343"/>
                  <a:pt x="1001" y="418"/>
                </a:cubicBezTo>
                <a:close/>
                <a:moveTo>
                  <a:pt x="4504" y="555"/>
                </a:moveTo>
                <a:cubicBezTo>
                  <a:pt x="4504" y="691"/>
                  <a:pt x="4570" y="761"/>
                  <a:pt x="4698" y="761"/>
                </a:cubicBezTo>
                <a:cubicBezTo>
                  <a:pt x="4723" y="761"/>
                  <a:pt x="4755" y="758"/>
                  <a:pt x="4773" y="753"/>
                </a:cubicBezTo>
                <a:cubicBezTo>
                  <a:pt x="4773" y="635"/>
                  <a:pt x="4773" y="635"/>
                  <a:pt x="4773" y="635"/>
                </a:cubicBezTo>
                <a:cubicBezTo>
                  <a:pt x="4761" y="638"/>
                  <a:pt x="4742" y="640"/>
                  <a:pt x="4726" y="640"/>
                </a:cubicBezTo>
                <a:cubicBezTo>
                  <a:pt x="4673" y="640"/>
                  <a:pt x="4645" y="609"/>
                  <a:pt x="4645" y="555"/>
                </a:cubicBezTo>
                <a:cubicBezTo>
                  <a:pt x="4645" y="310"/>
                  <a:pt x="4645" y="310"/>
                  <a:pt x="4645" y="310"/>
                </a:cubicBezTo>
                <a:cubicBezTo>
                  <a:pt x="4782" y="310"/>
                  <a:pt x="4782" y="310"/>
                  <a:pt x="4782" y="310"/>
                </a:cubicBezTo>
                <a:cubicBezTo>
                  <a:pt x="4782" y="192"/>
                  <a:pt x="4782" y="192"/>
                  <a:pt x="4782" y="192"/>
                </a:cubicBezTo>
                <a:cubicBezTo>
                  <a:pt x="4645" y="192"/>
                  <a:pt x="4645" y="192"/>
                  <a:pt x="4645" y="192"/>
                </a:cubicBezTo>
                <a:cubicBezTo>
                  <a:pt x="4645" y="39"/>
                  <a:pt x="4645" y="39"/>
                  <a:pt x="4645" y="39"/>
                </a:cubicBezTo>
                <a:cubicBezTo>
                  <a:pt x="4524" y="39"/>
                  <a:pt x="4524" y="39"/>
                  <a:pt x="4524" y="39"/>
                </a:cubicBezTo>
                <a:cubicBezTo>
                  <a:pt x="4524" y="127"/>
                  <a:pt x="4524" y="127"/>
                  <a:pt x="4524" y="127"/>
                </a:cubicBezTo>
                <a:cubicBezTo>
                  <a:pt x="4524" y="174"/>
                  <a:pt x="4505" y="192"/>
                  <a:pt x="4458" y="192"/>
                </a:cubicBezTo>
                <a:cubicBezTo>
                  <a:pt x="4407" y="192"/>
                  <a:pt x="4407" y="192"/>
                  <a:pt x="4407" y="192"/>
                </a:cubicBezTo>
                <a:cubicBezTo>
                  <a:pt x="4407" y="310"/>
                  <a:pt x="4407" y="310"/>
                  <a:pt x="4407" y="310"/>
                </a:cubicBezTo>
                <a:cubicBezTo>
                  <a:pt x="4504" y="310"/>
                  <a:pt x="4504" y="310"/>
                  <a:pt x="4504" y="310"/>
                </a:cubicBezTo>
                <a:lnTo>
                  <a:pt x="4504" y="555"/>
                </a:lnTo>
                <a:close/>
                <a:moveTo>
                  <a:pt x="403" y="771"/>
                </a:moveTo>
                <a:cubicBezTo>
                  <a:pt x="615" y="771"/>
                  <a:pt x="762" y="637"/>
                  <a:pt x="762" y="447"/>
                </a:cubicBezTo>
                <a:cubicBezTo>
                  <a:pt x="762" y="332"/>
                  <a:pt x="762" y="332"/>
                  <a:pt x="762" y="332"/>
                </a:cubicBezTo>
                <a:cubicBezTo>
                  <a:pt x="432" y="332"/>
                  <a:pt x="432" y="332"/>
                  <a:pt x="432" y="332"/>
                </a:cubicBezTo>
                <a:cubicBezTo>
                  <a:pt x="432" y="456"/>
                  <a:pt x="432" y="456"/>
                  <a:pt x="432" y="456"/>
                </a:cubicBezTo>
                <a:cubicBezTo>
                  <a:pt x="611" y="456"/>
                  <a:pt x="611" y="456"/>
                  <a:pt x="611" y="456"/>
                </a:cubicBezTo>
                <a:cubicBezTo>
                  <a:pt x="611" y="476"/>
                  <a:pt x="611" y="476"/>
                  <a:pt x="611" y="476"/>
                </a:cubicBezTo>
                <a:cubicBezTo>
                  <a:pt x="611" y="575"/>
                  <a:pt x="528" y="644"/>
                  <a:pt x="408" y="644"/>
                </a:cubicBezTo>
                <a:cubicBezTo>
                  <a:pt x="276" y="644"/>
                  <a:pt x="185" y="537"/>
                  <a:pt x="185" y="384"/>
                </a:cubicBezTo>
                <a:cubicBezTo>
                  <a:pt x="185" y="235"/>
                  <a:pt x="279" y="130"/>
                  <a:pt x="413" y="130"/>
                </a:cubicBezTo>
                <a:cubicBezTo>
                  <a:pt x="485" y="130"/>
                  <a:pt x="546" y="157"/>
                  <a:pt x="588" y="204"/>
                </a:cubicBezTo>
                <a:cubicBezTo>
                  <a:pt x="686" y="110"/>
                  <a:pt x="686" y="110"/>
                  <a:pt x="686" y="110"/>
                </a:cubicBezTo>
                <a:cubicBezTo>
                  <a:pt x="619" y="37"/>
                  <a:pt x="524" y="0"/>
                  <a:pt x="411" y="0"/>
                </a:cubicBezTo>
                <a:cubicBezTo>
                  <a:pt x="188" y="0"/>
                  <a:pt x="31" y="159"/>
                  <a:pt x="31" y="384"/>
                </a:cubicBezTo>
                <a:cubicBezTo>
                  <a:pt x="31" y="611"/>
                  <a:pt x="185" y="771"/>
                  <a:pt x="403" y="771"/>
                </a:cubicBezTo>
                <a:close/>
                <a:moveTo>
                  <a:pt x="2482" y="475"/>
                </a:moveTo>
                <a:cubicBezTo>
                  <a:pt x="2482" y="300"/>
                  <a:pt x="2600" y="179"/>
                  <a:pt x="2768" y="179"/>
                </a:cubicBezTo>
                <a:cubicBezTo>
                  <a:pt x="2936" y="179"/>
                  <a:pt x="3052" y="299"/>
                  <a:pt x="3052" y="471"/>
                </a:cubicBezTo>
                <a:cubicBezTo>
                  <a:pt x="3052" y="485"/>
                  <a:pt x="3050" y="507"/>
                  <a:pt x="3048" y="521"/>
                </a:cubicBezTo>
                <a:cubicBezTo>
                  <a:pt x="2625" y="521"/>
                  <a:pt x="2625" y="521"/>
                  <a:pt x="2625" y="521"/>
                </a:cubicBezTo>
                <a:cubicBezTo>
                  <a:pt x="2635" y="598"/>
                  <a:pt x="2700" y="649"/>
                  <a:pt x="2784" y="649"/>
                </a:cubicBezTo>
                <a:cubicBezTo>
                  <a:pt x="2845" y="649"/>
                  <a:pt x="2899" y="627"/>
                  <a:pt x="2935" y="585"/>
                </a:cubicBezTo>
                <a:cubicBezTo>
                  <a:pt x="3020" y="669"/>
                  <a:pt x="3020" y="669"/>
                  <a:pt x="3020" y="669"/>
                </a:cubicBezTo>
                <a:cubicBezTo>
                  <a:pt x="2969" y="735"/>
                  <a:pt x="2880" y="771"/>
                  <a:pt x="2777" y="771"/>
                </a:cubicBezTo>
                <a:cubicBezTo>
                  <a:pt x="2603" y="771"/>
                  <a:pt x="2482" y="648"/>
                  <a:pt x="2482" y="475"/>
                </a:cubicBezTo>
                <a:close/>
                <a:moveTo>
                  <a:pt x="2625" y="418"/>
                </a:moveTo>
                <a:cubicBezTo>
                  <a:pt x="2909" y="418"/>
                  <a:pt x="2909" y="418"/>
                  <a:pt x="2909" y="418"/>
                </a:cubicBezTo>
                <a:cubicBezTo>
                  <a:pt x="2900" y="343"/>
                  <a:pt x="2843" y="293"/>
                  <a:pt x="2767" y="293"/>
                </a:cubicBezTo>
                <a:cubicBezTo>
                  <a:pt x="2690" y="293"/>
                  <a:pt x="2633" y="343"/>
                  <a:pt x="2625" y="418"/>
                </a:cubicBezTo>
                <a:close/>
                <a:moveTo>
                  <a:pt x="4851" y="475"/>
                </a:moveTo>
                <a:cubicBezTo>
                  <a:pt x="4851" y="300"/>
                  <a:pt x="4969" y="179"/>
                  <a:pt x="5137" y="179"/>
                </a:cubicBezTo>
                <a:cubicBezTo>
                  <a:pt x="5305" y="179"/>
                  <a:pt x="5422" y="299"/>
                  <a:pt x="5422" y="471"/>
                </a:cubicBezTo>
                <a:cubicBezTo>
                  <a:pt x="5422" y="485"/>
                  <a:pt x="5419" y="507"/>
                  <a:pt x="5417" y="521"/>
                </a:cubicBezTo>
                <a:cubicBezTo>
                  <a:pt x="4994" y="521"/>
                  <a:pt x="4994" y="521"/>
                  <a:pt x="4994" y="521"/>
                </a:cubicBezTo>
                <a:cubicBezTo>
                  <a:pt x="5004" y="598"/>
                  <a:pt x="5070" y="649"/>
                  <a:pt x="5153" y="649"/>
                </a:cubicBezTo>
                <a:cubicBezTo>
                  <a:pt x="5215" y="649"/>
                  <a:pt x="5268" y="627"/>
                  <a:pt x="5304" y="585"/>
                </a:cubicBezTo>
                <a:cubicBezTo>
                  <a:pt x="5390" y="669"/>
                  <a:pt x="5390" y="669"/>
                  <a:pt x="5390" y="669"/>
                </a:cubicBezTo>
                <a:cubicBezTo>
                  <a:pt x="5338" y="735"/>
                  <a:pt x="5249" y="771"/>
                  <a:pt x="5146" y="771"/>
                </a:cubicBezTo>
                <a:cubicBezTo>
                  <a:pt x="4972" y="771"/>
                  <a:pt x="4851" y="648"/>
                  <a:pt x="4851" y="475"/>
                </a:cubicBezTo>
                <a:close/>
                <a:moveTo>
                  <a:pt x="4994" y="418"/>
                </a:moveTo>
                <a:cubicBezTo>
                  <a:pt x="5279" y="418"/>
                  <a:pt x="5279" y="418"/>
                  <a:pt x="5279" y="418"/>
                </a:cubicBezTo>
                <a:cubicBezTo>
                  <a:pt x="5270" y="343"/>
                  <a:pt x="5212" y="293"/>
                  <a:pt x="5136" y="293"/>
                </a:cubicBezTo>
                <a:cubicBezTo>
                  <a:pt x="5059" y="293"/>
                  <a:pt x="5002" y="343"/>
                  <a:pt x="4994" y="418"/>
                </a:cubicBezTo>
                <a:close/>
              </a:path>
            </a:pathLst>
          </a:custGeom>
          <a:solidFill>
            <a:srgbClr val="FFFFFF"/>
          </a:solidFill>
          <a:ln w="0" cap="flat" cmpd="sng" algn="ctr">
            <a:solidFill>
              <a:srgbClr val="000000">
                <a:alpha val="0"/>
              </a:srgbClr>
            </a:solidFill>
            <a:prstDash val="solid"/>
            <a:round/>
            <a:headEnd type="none" w="med" len="med"/>
            <a:tailEnd type="none" w="med" len="med"/>
          </a:ln>
        </p:spPr>
        <p:txBody>
          <a:bodyPr vert="horz" wrap="square" lIns="0" tIns="0" rIns="0" bIns="0" numCol="1" anchor="t" anchorCtr="0" compatLnSpc="1">
            <a:prstTxWarp prst="textNoShape">
              <a:avLst/>
            </a:prstTxWarp>
          </a:bodyPr>
          <a:lstStyle>
            <a:lvl1pPr marL="0" indent="0" algn="l" defTabSz="914400" rtl="0" eaLnBrk="1" latinLnBrk="0" hangingPunct="1">
              <a:lnSpc>
                <a:spcPct val="100000"/>
              </a:lnSpc>
              <a:spcBef>
                <a:spcPts val="0"/>
              </a:spcBef>
              <a:buClr>
                <a:schemeClr val="accent1"/>
              </a:buClr>
              <a:buSzPct val="65000"/>
              <a:buFontTx/>
              <a:buNone/>
              <a:defRPr sz="330">
                <a:latin typeface="Arial" panose="020B0604020202020204" pitchFamily="34" charset="0"/>
              </a:defRPr>
            </a:lvl1pPr>
          </a:lstStyle>
          <a:p>
            <a:r>
              <a:rPr lang="nl-NL"/>
              <a:t> </a:t>
            </a:r>
          </a:p>
        </p:txBody>
      </p:sp>
      <p:sp>
        <p:nvSpPr>
          <p:cNvPr id="18" name="03_Placeholder 5 [PHJU]">
            <a:extLst>
              <a:ext uri="{FF2B5EF4-FFF2-40B4-BE49-F238E27FC236}">
                <a16:creationId xmlns:a16="http://schemas.microsoft.com/office/drawing/2014/main" id="{A63934CB-5619-87FA-3086-22F894EDD98C}"/>
              </a:ext>
            </a:extLst>
          </p:cNvPr>
          <p:cNvSpPr>
            <a:spLocks noGrp="1" noSelect="1"/>
          </p:cNvSpPr>
          <p:nvPr>
            <p:ph type="body" idx="1" hasCustomPrompt="1"/>
          </p:nvPr>
        </p:nvSpPr>
        <p:spPr>
          <a:xfrm>
            <a:off x="1136712" y="4010039"/>
            <a:ext cx="9792001" cy="1752480"/>
          </a:xfrm>
        </p:spPr>
        <p:txBody>
          <a:bodyPr/>
          <a:lstStyle>
            <a:lvl1pPr marL="0" indent="0">
              <a:buNone/>
              <a:defRPr sz="4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65000"/>
              <a:buFont typeface="Wingdings" panose="05000000000000000000" pitchFamily="2" charset="2"/>
              <a:buNone/>
              <a:tabLst/>
              <a:defRPr/>
            </a:pPr>
            <a:r>
              <a:rPr lang="nl-NL" noProof="1"/>
              <a:t>[jaar / subtitel]</a:t>
            </a:r>
          </a:p>
        </p:txBody>
      </p:sp>
      <p:sp>
        <p:nvSpPr>
          <p:cNvPr id="19" name="04_Date Placeholder 6 [PHJU] (JU-Free)">
            <a:extLst>
              <a:ext uri="{FF2B5EF4-FFF2-40B4-BE49-F238E27FC236}">
                <a16:creationId xmlns:a16="http://schemas.microsoft.com/office/drawing/2014/main" id="{3AB1E00E-700E-D2F1-E314-51F2438D6225}"/>
              </a:ext>
            </a:extLst>
          </p:cNvPr>
          <p:cNvSpPr>
            <a:spLocks noGrp="1"/>
          </p:cNvSpPr>
          <p:nvPr>
            <p:ph type="body" sz="quarter" idx="1001" hasCustomPrompt="1"/>
          </p:nvPr>
        </p:nvSpPr>
        <p:spPr>
          <a:xfrm>
            <a:off x="1136880" y="6244920"/>
            <a:ext cx="2844720" cy="365040"/>
          </a:xfrm>
          <a:custGeom>
            <a:avLst/>
            <a:gdLst>
              <a:gd name="connsiteX0" fmla="*/ 0 w 2844720"/>
              <a:gd name="connsiteY0" fmla="*/ 0 h 365040"/>
              <a:gd name="connsiteX1" fmla="*/ 2844720 w 2844720"/>
              <a:gd name="connsiteY1" fmla="*/ 0 h 365040"/>
              <a:gd name="connsiteX2" fmla="*/ 2844720 w 2844720"/>
              <a:gd name="connsiteY2" fmla="*/ 365040 h 365040"/>
              <a:gd name="connsiteX3" fmla="*/ 0 w 2844720"/>
              <a:gd name="connsiteY3" fmla="*/ 365040 h 365040"/>
            </a:gdLst>
            <a:ahLst/>
            <a:cxnLst>
              <a:cxn ang="0">
                <a:pos x="connsiteX0" y="connsiteY0"/>
              </a:cxn>
              <a:cxn ang="0">
                <a:pos x="connsiteX1" y="connsiteY1"/>
              </a:cxn>
              <a:cxn ang="0">
                <a:pos x="connsiteX2" y="connsiteY2"/>
              </a:cxn>
              <a:cxn ang="0">
                <a:pos x="connsiteX3" y="connsiteY3"/>
              </a:cxn>
            </a:cxnLst>
            <a:rect l="l" t="t" r="r" b="b"/>
            <a:pathLst>
              <a:path w="2844720" h="365040">
                <a:moveTo>
                  <a:pt x="0" y="0"/>
                </a:moveTo>
                <a:lnTo>
                  <a:pt x="2844720" y="0"/>
                </a:lnTo>
                <a:lnTo>
                  <a:pt x="2844720" y="365040"/>
                </a:lnTo>
                <a:lnTo>
                  <a:pt x="0" y="365040"/>
                </a:lnTo>
                <a:close/>
              </a:path>
            </a:pathLst>
          </a:custGeom>
          <a:noFill/>
          <a:ln/>
          <a:extLst>
            <a:ext uri="{909E8E84-426E-40DD-AFC4-6F175D3DCCD1}">
              <a14:hiddenFill xmlns:a14="http://schemas.microsoft.com/office/drawing/2010/main">
                <a:solidFill>
                  <a:srgbClr val="FFFFFF"/>
                </a:solidFill>
              </a14:hiddenFill>
            </a:ext>
          </a:extLst>
        </p:spPr>
        <p:txBody>
          <a:bodyPr wrap="square" lIns="0" tIns="0" rIns="0" bIns="0" anchor="t">
            <a:noAutofit/>
          </a:bodyPr>
          <a:lstStyle>
            <a:lvl1pPr marL="0" indent="0" algn="l" defTabSz="914400" rtl="0" eaLnBrk="1" latinLnBrk="0" hangingPunct="1">
              <a:lnSpc>
                <a:spcPct val="100000"/>
              </a:lnSpc>
              <a:spcBef>
                <a:spcPts val="0"/>
              </a:spcBef>
              <a:buFontTx/>
              <a:buNone/>
              <a:defRPr lang="nl-NL" sz="2200" b="1" kern="1200" dirty="0" smtClean="0">
                <a:solidFill>
                  <a:schemeClr val="bg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2pPr>
            <a:lvl3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3pPr>
            <a:lvl4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4pPr>
            <a:lvl5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5pPr>
            <a:lvl6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6pPr>
            <a:lvl7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7pPr>
            <a:lvl8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8pPr>
            <a:lvl9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9pPr>
          </a:lstStyle>
          <a:p>
            <a:pPr lvl="0"/>
            <a:r>
              <a:rPr lang="nl-NL"/>
              <a:t>[Datum]</a:t>
            </a:r>
          </a:p>
          <a:p>
            <a:pPr lvl="0"/>
            <a:r>
              <a:rPr lang="nl-NL"/>
              <a:t>JU-LEVEL1=Standaard</a:t>
            </a:r>
          </a:p>
        </p:txBody>
      </p:sp>
      <p:sp>
        <p:nvSpPr>
          <p:cNvPr id="20" name="Instructie 7 (JU-Free)">
            <a:extLst>
              <a:ext uri="{FF2B5EF4-FFF2-40B4-BE49-F238E27FC236}">
                <a16:creationId xmlns:a16="http://schemas.microsoft.com/office/drawing/2014/main" id="{951F8D6B-BEAD-9BF9-BF38-1224E376D80D}"/>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
        <p:nvSpPr>
          <p:cNvPr id="21" name="Instruction Rectangle 8 {PHJU} (JU-Free)">
            <a:extLst>
              <a:ext uri="{FF2B5EF4-FFF2-40B4-BE49-F238E27FC236}">
                <a16:creationId xmlns:a16="http://schemas.microsoft.com/office/drawing/2014/main" id="{9F8DF046-28C2-8A58-CB1E-A72AD94CA9F8}"/>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29" name="Instruction Rectangle 9 {PHJU} (JU-Free)">
            <a:extLst>
              <a:ext uri="{FF2B5EF4-FFF2-40B4-BE49-F238E27FC236}">
                <a16:creationId xmlns:a16="http://schemas.microsoft.com/office/drawing/2014/main" id="{C4687F9D-C13D-95B9-EC63-56910467972E}"/>
              </a:ext>
              <a:ext uri="{C183D7F6-B498-43B3-948B-1728B52AA6E4}">
                <adec:decorative xmlns:adec="http://schemas.microsoft.com/office/drawing/2017/decorative" val="1"/>
              </a:ext>
            </a:extLst>
          </p:cNvPr>
          <p:cNvSpPr>
            <a:spLocks noGrp="1"/>
          </p:cNvSpPr>
          <p:nvPr>
            <p:ph type="body" sz="quarter" idx="19"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4"/>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Tree>
    <p:extLst>
      <p:ext uri="{BB962C8B-B14F-4D97-AF65-F5344CB8AC3E}">
        <p14:creationId xmlns:p14="http://schemas.microsoft.com/office/powerpoint/2010/main" val="3841952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dia wit, kop2 + 2 kaders]">
    <p:spTree>
      <p:nvGrpSpPr>
        <p:cNvPr id="1" name=""/>
        <p:cNvGrpSpPr/>
        <p:nvPr/>
      </p:nvGrpSpPr>
      <p:grpSpPr>
        <a:xfrm>
          <a:off x="0" y="0"/>
          <a:ext cx="0" cy="0"/>
          <a:chOff x="0" y="0"/>
          <a:chExt cx="0" cy="0"/>
        </a:xfrm>
      </p:grpSpPr>
      <p:sp>
        <p:nvSpPr>
          <p:cNvPr id="3" name="01_Title 1">
            <a:extLst>
              <a:ext uri="{FF2B5EF4-FFF2-40B4-BE49-F238E27FC236}">
                <a16:creationId xmlns:a16="http://schemas.microsoft.com/office/drawing/2014/main" id="{FE9F41B5-E7BB-C980-7403-5FA6BC5110F2}"/>
              </a:ext>
            </a:extLst>
          </p:cNvPr>
          <p:cNvSpPr>
            <a:spLocks noGrp="1" noSelect="1"/>
          </p:cNvSpPr>
          <p:nvPr>
            <p:ph type="title" hasCustomPrompt="1"/>
          </p:nvPr>
        </p:nvSpPr>
        <p:spPr>
          <a:xfrm>
            <a:off x="918720" y="1916280"/>
            <a:ext cx="10800000" cy="1296000"/>
          </a:xfrm>
        </p:spPr>
        <p:txBody>
          <a:bodyPr vert="horz" lIns="0" tIns="0" rIns="0" bIns="0" rtlCol="0" anchor="t" anchorCtr="0">
            <a:noAutofit/>
          </a:bodyPr>
          <a:lstStyle>
            <a:lvl1pPr>
              <a:defRPr lang="nl-NL"/>
            </a:lvl1pPr>
          </a:lstStyle>
          <a:p>
            <a:pPr marL="0" lvl="0"/>
            <a:r>
              <a:rPr lang="nl-NL"/>
              <a:t>[Titel]</a:t>
            </a:r>
          </a:p>
        </p:txBody>
      </p:sp>
      <p:sp>
        <p:nvSpPr>
          <p:cNvPr id="4" name="02_Content Placeholder 2 [PHJU]">
            <a:extLst>
              <a:ext uri="{FF2B5EF4-FFF2-40B4-BE49-F238E27FC236}">
                <a16:creationId xmlns:a16="http://schemas.microsoft.com/office/drawing/2014/main" id="{6FAAEA1F-CBDA-8C6E-DCB7-753C3A4688C2}"/>
              </a:ext>
            </a:extLst>
          </p:cNvPr>
          <p:cNvSpPr>
            <a:spLocks noGrp="1" noSelect="1"/>
          </p:cNvSpPr>
          <p:nvPr>
            <p:ph sz="quarter" idx="13" hasCustomPrompt="1"/>
          </p:nvPr>
        </p:nvSpPr>
        <p:spPr bwMode="gray">
          <a:xfrm>
            <a:off x="918799" y="3529440"/>
            <a:ext cx="5184000" cy="2786400"/>
          </a:xfrm>
        </p:spPr>
        <p:txBody>
          <a:bodyPr/>
          <a:lstStyle/>
          <a:p>
            <a:pPr lvl="0"/>
            <a:r>
              <a:rPr lang="nl-NL" noProof="1"/>
              <a:t>[</a:t>
            </a:r>
            <a:r>
              <a:rPr lang="nl-NL"/>
              <a:t>Typ tekst of klik op een pictogram om een object in te voegen</a:t>
            </a:r>
            <a:r>
              <a:rPr lang="nl-NL" noProof="1"/>
              <a:t>]</a:t>
            </a:r>
          </a:p>
        </p:txBody>
      </p:sp>
      <p:sp>
        <p:nvSpPr>
          <p:cNvPr id="5" name="03_Content Placeholder 3 [PHJU]">
            <a:extLst>
              <a:ext uri="{FF2B5EF4-FFF2-40B4-BE49-F238E27FC236}">
                <a16:creationId xmlns:a16="http://schemas.microsoft.com/office/drawing/2014/main" id="{1AA682EC-2E67-7E48-0649-79DEBC52A4B4}"/>
              </a:ext>
            </a:extLst>
          </p:cNvPr>
          <p:cNvSpPr>
            <a:spLocks noGrp="1" noSelect="1"/>
          </p:cNvSpPr>
          <p:nvPr>
            <p:ph sz="quarter" idx="14" hasCustomPrompt="1"/>
          </p:nvPr>
        </p:nvSpPr>
        <p:spPr bwMode="gray">
          <a:xfrm>
            <a:off x="6534796" y="3529440"/>
            <a:ext cx="5184000" cy="2786400"/>
          </a:xfrm>
        </p:spPr>
        <p:txBody>
          <a:bodyPr/>
          <a:lstStyle/>
          <a:p>
            <a:pPr lvl="0"/>
            <a:r>
              <a:rPr lang="nl-NL" noProof="1"/>
              <a:t>[</a:t>
            </a:r>
            <a:r>
              <a:rPr lang="nl-NL"/>
              <a:t>Typ tekst of klik op een pictogram om een object in te voegen</a:t>
            </a:r>
            <a:r>
              <a:rPr lang="nl-NL" noProof="1"/>
              <a:t>]</a:t>
            </a:r>
          </a:p>
        </p:txBody>
      </p:sp>
      <p:sp>
        <p:nvSpPr>
          <p:cNvPr id="6" name="Date Placeholder 4">
            <a:extLst>
              <a:ext uri="{FF2B5EF4-FFF2-40B4-BE49-F238E27FC236}">
                <a16:creationId xmlns:a16="http://schemas.microsoft.com/office/drawing/2014/main" id="{90A04A4B-70AC-D491-8C52-9D9B2311D195}"/>
              </a:ext>
            </a:extLst>
          </p:cNvPr>
          <p:cNvSpPr>
            <a:spLocks noGrp="1" noSelect="1"/>
          </p:cNvSpPr>
          <p:nvPr>
            <p:ph type="dt" sz="half" idx="15"/>
          </p:nvPr>
        </p:nvSpPr>
        <p:spPr bwMode="gray">
          <a:xfrm>
            <a:off x="10258560" y="6525000"/>
            <a:ext cx="1008000" cy="240120"/>
          </a:xfrm>
        </p:spPr>
        <p:txBody>
          <a:bodyPr/>
          <a:lstStyle/>
          <a:p>
            <a:fld id="{48B014A4-CD98-46A1-A6F6-B4740AC33AF9}" type="datetime1">
              <a:rPr lang="nl-NL" smtClean="0"/>
              <a:t>21-5-2026</a:t>
            </a:fld>
            <a:endParaRPr lang="nl-NL"/>
          </a:p>
        </p:txBody>
      </p:sp>
      <p:sp>
        <p:nvSpPr>
          <p:cNvPr id="7" name="Footer Placeholder 5">
            <a:extLst>
              <a:ext uri="{FF2B5EF4-FFF2-40B4-BE49-F238E27FC236}">
                <a16:creationId xmlns:a16="http://schemas.microsoft.com/office/drawing/2014/main" id="{4FDF7698-F7B7-DC99-D824-4E4E80A5FD7B}"/>
              </a:ext>
            </a:extLst>
          </p:cNvPr>
          <p:cNvSpPr>
            <a:spLocks noGrp="1" noSelect="1"/>
          </p:cNvSpPr>
          <p:nvPr>
            <p:ph type="ftr" sz="quarter" idx="16"/>
          </p:nvPr>
        </p:nvSpPr>
        <p:spPr bwMode="gray">
          <a:xfrm>
            <a:off x="918720" y="6525000"/>
            <a:ext cx="8255880" cy="240120"/>
          </a:xfrm>
        </p:spPr>
        <p:txBody>
          <a:bodyPr/>
          <a:lstStyle/>
          <a:p>
            <a:endParaRPr lang="nl-NL"/>
          </a:p>
        </p:txBody>
      </p:sp>
      <p:sp>
        <p:nvSpPr>
          <p:cNvPr id="8" name="Slide Number Placeholder 6">
            <a:extLst>
              <a:ext uri="{FF2B5EF4-FFF2-40B4-BE49-F238E27FC236}">
                <a16:creationId xmlns:a16="http://schemas.microsoft.com/office/drawing/2014/main" id="{A4F231A5-D609-01DC-6456-1869741E432C}"/>
              </a:ext>
            </a:extLst>
          </p:cNvPr>
          <p:cNvSpPr>
            <a:spLocks noGrp="1" noSelect="1"/>
          </p:cNvSpPr>
          <p:nvPr>
            <p:ph type="sldNum" sz="quarter" idx="17"/>
          </p:nvPr>
        </p:nvSpPr>
        <p:spPr bwMode="gray">
          <a:xfrm>
            <a:off x="11334600" y="6525000"/>
            <a:ext cx="384120" cy="240120"/>
          </a:xfrm>
        </p:spPr>
        <p:txBody>
          <a:bodyPr/>
          <a:lstStyle/>
          <a:p>
            <a:pPr algn="l"/>
            <a:r>
              <a:rPr lang="nl-NL"/>
              <a:t>| </a:t>
            </a:r>
            <a:fld id="{6C885DEC-5AE5-4403-A92E-278225061E43}" type="slidenum">
              <a:rPr lang="nl-NL" smtClean="0"/>
              <a:pPr algn="l"/>
              <a:t>‹nr.›</a:t>
            </a:fld>
            <a:endParaRPr lang="nl-NL"/>
          </a:p>
        </p:txBody>
      </p:sp>
      <p:sp>
        <p:nvSpPr>
          <p:cNvPr id="9" name="Instruction Rectangle 7 {PHJU} (JU-Free)">
            <a:extLst>
              <a:ext uri="{FF2B5EF4-FFF2-40B4-BE49-F238E27FC236}">
                <a16:creationId xmlns:a16="http://schemas.microsoft.com/office/drawing/2014/main" id="{876A4273-8CFB-4237-8A0E-80B634772B2B}"/>
              </a:ext>
              <a:ext uri="{C183D7F6-B498-43B3-948B-1728B52AA6E4}">
                <adec:decorative xmlns:adec="http://schemas.microsoft.com/office/drawing/2017/decorative" val="1"/>
              </a:ext>
            </a:extLst>
          </p:cNvPr>
          <p:cNvSpPr>
            <a:spLocks noGrp="1"/>
          </p:cNvSpPr>
          <p:nvPr>
            <p:ph type="body" sz="quarter" idx="19"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2"/>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10" name="Instruction Rectangle 8 {PHJU} (JU-Free)">
            <a:extLst>
              <a:ext uri="{FF2B5EF4-FFF2-40B4-BE49-F238E27FC236}">
                <a16:creationId xmlns:a16="http://schemas.microsoft.com/office/drawing/2014/main" id="{5C6358D4-F1BF-EE9B-ED5D-7FB1857545C4}"/>
              </a:ext>
              <a:ext uri="{C183D7F6-B498-43B3-948B-1728B52AA6E4}">
                <adec:decorative xmlns:adec="http://schemas.microsoft.com/office/drawing/2017/decorative" val="1"/>
              </a:ext>
            </a:extLst>
          </p:cNvPr>
          <p:cNvSpPr>
            <a:spLocks noGrp="1"/>
          </p:cNvSpPr>
          <p:nvPr>
            <p:ph type="body" sz="quarter" idx="20"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11" name="Instructie 9 (JU-Free)">
            <a:extLst>
              <a:ext uri="{FF2B5EF4-FFF2-40B4-BE49-F238E27FC236}">
                <a16:creationId xmlns:a16="http://schemas.microsoft.com/office/drawing/2014/main" id="{C76B99E8-0FFE-E404-D449-524B5522B481}"/>
              </a:ext>
              <a:ext uri="{C183D7F6-B498-43B3-948B-1728B52AA6E4}">
                <adec:decorative xmlns:adec="http://schemas.microsoft.com/office/drawing/2017/decorative" val="1"/>
              </a:ext>
            </a:extLst>
          </p:cNvPr>
          <p:cNvSpPr>
            <a:spLocks noGrp="1"/>
          </p:cNvSpPr>
          <p:nvPr>
            <p:ph type="body" sz="quarter" idx="21"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173797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g met Andreaskruis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776474-A459-78AC-DF2F-F96AC0A329AD}"/>
              </a:ext>
            </a:extLst>
          </p:cNvPr>
          <p:cNvSpPr>
            <a:spLocks noGrp="1" noSelect="1"/>
          </p:cNvSpPr>
          <p:nvPr>
            <p:ph type="dt" sz="half" idx="10"/>
          </p:nvPr>
        </p:nvSpPr>
        <p:spPr>
          <a:xfrm>
            <a:off x="10258560" y="6525000"/>
            <a:ext cx="1008000" cy="240120"/>
          </a:xfrm>
        </p:spPr>
        <p:txBody>
          <a:bodyPr/>
          <a:lstStyle/>
          <a:p>
            <a:fld id="{200F621F-4600-4605-AF42-912A8AA63669}" type="datetime1">
              <a:rPr lang="nl-NL" smtClean="0"/>
              <a:t>21-5-2026</a:t>
            </a:fld>
            <a:endParaRPr lang="nl-NL"/>
          </a:p>
        </p:txBody>
      </p:sp>
      <p:sp>
        <p:nvSpPr>
          <p:cNvPr id="3" name="Footer Placeholder 2">
            <a:extLst>
              <a:ext uri="{FF2B5EF4-FFF2-40B4-BE49-F238E27FC236}">
                <a16:creationId xmlns:a16="http://schemas.microsoft.com/office/drawing/2014/main" id="{BEB747CF-40E8-496B-5DEF-DA1A58D848D8}"/>
              </a:ext>
            </a:extLst>
          </p:cNvPr>
          <p:cNvSpPr>
            <a:spLocks noGrp="1" noSelect="1"/>
          </p:cNvSpPr>
          <p:nvPr>
            <p:ph type="ftr" sz="quarter" idx="11"/>
          </p:nvPr>
        </p:nvSpPr>
        <p:spPr>
          <a:xfrm>
            <a:off x="918720" y="6525000"/>
            <a:ext cx="8255880" cy="240120"/>
          </a:xfrm>
        </p:spPr>
        <p:txBody>
          <a:bodyPr/>
          <a:lstStyle/>
          <a:p>
            <a:endParaRPr lang="nl-NL"/>
          </a:p>
        </p:txBody>
      </p:sp>
      <p:sp>
        <p:nvSpPr>
          <p:cNvPr id="4" name="Slide Number Placeholder 3">
            <a:extLst>
              <a:ext uri="{FF2B5EF4-FFF2-40B4-BE49-F238E27FC236}">
                <a16:creationId xmlns:a16="http://schemas.microsoft.com/office/drawing/2014/main" id="{6266D897-E2FA-B1B5-D18A-59CD3AF8E7FF}"/>
              </a:ext>
            </a:extLst>
          </p:cNvPr>
          <p:cNvSpPr>
            <a:spLocks noGrp="1" noSelect="1"/>
          </p:cNvSpPr>
          <p:nvPr>
            <p:ph type="sldNum" sz="quarter" idx="12"/>
          </p:nvPr>
        </p:nvSpPr>
        <p:spPr>
          <a:xfrm>
            <a:off x="11334600" y="6525000"/>
            <a:ext cx="384120" cy="240120"/>
          </a:xfrm>
        </p:spPr>
        <p:txBody>
          <a:bodyPr/>
          <a:lstStyle/>
          <a:p>
            <a:r>
              <a:rPr lang="nl-NL"/>
              <a:t>| </a:t>
            </a:r>
            <a:fld id="{8F18802B-E4C7-4B2D-B37A-6B7CC3C134EA}" type="slidenum">
              <a:rPr lang="nl-NL" smtClean="0"/>
              <a:pPr/>
              <a:t>‹nr.›</a:t>
            </a:fld>
            <a:endParaRPr lang="nl-NL"/>
          </a:p>
        </p:txBody>
      </p:sp>
      <p:sp>
        <p:nvSpPr>
          <p:cNvPr id="5" name="Instruction Rectangle 4 {PHJU} (JU-Free)">
            <a:extLst>
              <a:ext uri="{FF2B5EF4-FFF2-40B4-BE49-F238E27FC236}">
                <a16:creationId xmlns:a16="http://schemas.microsoft.com/office/drawing/2014/main" id="{C3E9D40E-F470-DAC0-A9E0-9B50136F6E67}"/>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2"/>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6" name="Instruction Rectangle 5 {PHJU} (JU-Free)">
            <a:extLst>
              <a:ext uri="{FF2B5EF4-FFF2-40B4-BE49-F238E27FC236}">
                <a16:creationId xmlns:a16="http://schemas.microsoft.com/office/drawing/2014/main" id="{D315B9C3-CD76-66D2-AD04-1061E1D2FA0C}"/>
              </a:ext>
              <a:ext uri="{C183D7F6-B498-43B3-948B-1728B52AA6E4}">
                <adec:decorative xmlns:adec="http://schemas.microsoft.com/office/drawing/2017/decorative" val="1"/>
              </a:ext>
            </a:extLst>
          </p:cNvPr>
          <p:cNvSpPr>
            <a:spLocks noGrp="1"/>
          </p:cNvSpPr>
          <p:nvPr>
            <p:ph type="body" sz="quarter" idx="18"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7" name="Instructie 6 (JU-Free)">
            <a:extLst>
              <a:ext uri="{FF2B5EF4-FFF2-40B4-BE49-F238E27FC236}">
                <a16:creationId xmlns:a16="http://schemas.microsoft.com/office/drawing/2014/main" id="{57F76DB0-737A-6CA8-5BCF-D20F2DF74AC7}"/>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2247714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AC1E9-04D7-A39E-E9D6-87159891707E}"/>
              </a:ext>
            </a:extLst>
          </p:cNvPr>
          <p:cNvSpPr>
            <a:spLocks noGrp="1" noSelect="1"/>
          </p:cNvSpPr>
          <p:nvPr>
            <p:ph type="dt" sz="half" idx="10"/>
          </p:nvPr>
        </p:nvSpPr>
        <p:spPr>
          <a:xfrm>
            <a:off x="10258560" y="6525000"/>
            <a:ext cx="1008000" cy="240120"/>
          </a:xfrm>
        </p:spPr>
        <p:txBody>
          <a:bodyPr/>
          <a:lstStyle/>
          <a:p>
            <a:fld id="{AE4B0E4C-382C-4CD9-8722-558E556A7988}" type="datetime1">
              <a:rPr lang="nl-NL" smtClean="0"/>
              <a:t>21-5-2026</a:t>
            </a:fld>
            <a:endParaRPr lang="nl-NL"/>
          </a:p>
        </p:txBody>
      </p:sp>
      <p:sp>
        <p:nvSpPr>
          <p:cNvPr id="3" name="Footer Placeholder 2">
            <a:extLst>
              <a:ext uri="{FF2B5EF4-FFF2-40B4-BE49-F238E27FC236}">
                <a16:creationId xmlns:a16="http://schemas.microsoft.com/office/drawing/2014/main" id="{F03A9A61-6F83-08BB-EA8A-84A0B40BF1ED}"/>
              </a:ext>
            </a:extLst>
          </p:cNvPr>
          <p:cNvSpPr>
            <a:spLocks noGrp="1" noSelect="1"/>
          </p:cNvSpPr>
          <p:nvPr>
            <p:ph type="ftr" sz="quarter" idx="11"/>
          </p:nvPr>
        </p:nvSpPr>
        <p:spPr>
          <a:xfrm>
            <a:off x="918720" y="6525000"/>
            <a:ext cx="8255880" cy="240120"/>
          </a:xfrm>
        </p:spPr>
        <p:txBody>
          <a:bodyPr/>
          <a:lstStyle/>
          <a:p>
            <a:endParaRPr lang="nl-NL"/>
          </a:p>
        </p:txBody>
      </p:sp>
      <p:sp>
        <p:nvSpPr>
          <p:cNvPr id="4" name="Slide Number Placeholder 3">
            <a:extLst>
              <a:ext uri="{FF2B5EF4-FFF2-40B4-BE49-F238E27FC236}">
                <a16:creationId xmlns:a16="http://schemas.microsoft.com/office/drawing/2014/main" id="{7FFF3136-011A-A471-E02B-450067CA0D6D}"/>
              </a:ext>
            </a:extLst>
          </p:cNvPr>
          <p:cNvSpPr>
            <a:spLocks noGrp="1" noSelect="1"/>
          </p:cNvSpPr>
          <p:nvPr>
            <p:ph type="sldNum" sz="quarter" idx="12"/>
          </p:nvPr>
        </p:nvSpPr>
        <p:spPr>
          <a:xfrm>
            <a:off x="11334600" y="6525000"/>
            <a:ext cx="384120" cy="240120"/>
          </a:xfrm>
        </p:spPr>
        <p:txBody>
          <a:bodyPr/>
          <a:lstStyle/>
          <a:p>
            <a:r>
              <a:rPr lang="nl-NL"/>
              <a:t>| </a:t>
            </a:r>
            <a:fld id="{8F18802B-E4C7-4B2D-B37A-6B7CC3C134EA}" type="slidenum">
              <a:rPr lang="nl-NL" smtClean="0"/>
              <a:pPr/>
              <a:t>‹nr.›</a:t>
            </a:fld>
            <a:endParaRPr lang="nl-NL"/>
          </a:p>
        </p:txBody>
      </p:sp>
      <p:sp>
        <p:nvSpPr>
          <p:cNvPr id="5" name="Instruction Rectangle 4 {PHJU} (JU-Free)">
            <a:extLst>
              <a:ext uri="{FF2B5EF4-FFF2-40B4-BE49-F238E27FC236}">
                <a16:creationId xmlns:a16="http://schemas.microsoft.com/office/drawing/2014/main" id="{50AB8053-89F0-AE64-5E86-6297563CED9D}"/>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2"/>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6" name="Instruction Rectangle 5 {PHJU} (JU-Free)">
            <a:extLst>
              <a:ext uri="{FF2B5EF4-FFF2-40B4-BE49-F238E27FC236}">
                <a16:creationId xmlns:a16="http://schemas.microsoft.com/office/drawing/2014/main" id="{0E3E5DB2-65CE-B9CC-B435-5A2EAD65EE23}"/>
              </a:ext>
              <a:ext uri="{C183D7F6-B498-43B3-948B-1728B52AA6E4}">
                <adec:decorative xmlns:adec="http://schemas.microsoft.com/office/drawing/2017/decorative" val="1"/>
              </a:ext>
            </a:extLst>
          </p:cNvPr>
          <p:cNvSpPr>
            <a:spLocks noGrp="1"/>
          </p:cNvSpPr>
          <p:nvPr>
            <p:ph type="body" sz="quarter" idx="18"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7" name="Instructie 6 (JU-Free)">
            <a:extLst>
              <a:ext uri="{FF2B5EF4-FFF2-40B4-BE49-F238E27FC236}">
                <a16:creationId xmlns:a16="http://schemas.microsoft.com/office/drawing/2014/main" id="{417B42DC-9F76-40A7-4412-70F3CA55E4BA}"/>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975916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dia afbeelding, kop1 lang + tekst]">
    <p:spTree>
      <p:nvGrpSpPr>
        <p:cNvPr id="1" name=""/>
        <p:cNvGrpSpPr/>
        <p:nvPr/>
      </p:nvGrpSpPr>
      <p:grpSpPr>
        <a:xfrm>
          <a:off x="0" y="0"/>
          <a:ext cx="0" cy="0"/>
          <a:chOff x="0" y="0"/>
          <a:chExt cx="0" cy="0"/>
        </a:xfrm>
      </p:grpSpPr>
      <p:sp>
        <p:nvSpPr>
          <p:cNvPr id="42" name="Rectangle 1"/>
          <p:cNvSpPr>
            <a:spLocks noSelect="1"/>
          </p:cNvSpPr>
          <p:nvPr userDrawn="1"/>
        </p:nvSpPr>
        <p:spPr bwMode="white">
          <a:xfrm>
            <a:off x="0" y="0"/>
            <a:ext cx="878400" cy="685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9" name="Frame 2">
            <a:extLst>
              <a:ext uri="{FF2B5EF4-FFF2-40B4-BE49-F238E27FC236}">
                <a16:creationId xmlns:a16="http://schemas.microsoft.com/office/drawing/2014/main" id="{ACFDB2E9-FDF7-233F-5BA0-D39652128442}"/>
              </a:ext>
            </a:extLst>
          </p:cNvPr>
          <p:cNvSpPr>
            <a:spLocks noSelect="1"/>
          </p:cNvSpPr>
          <p:nvPr userDrawn="1"/>
        </p:nvSpPr>
        <p:spPr>
          <a:xfrm>
            <a:off x="203200" y="182563"/>
            <a:ext cx="476250" cy="1617662"/>
          </a:xfrm>
          <a:custGeom>
            <a:avLst/>
            <a:gdLst>
              <a:gd name="connsiteX0" fmla="*/ 95250 w 476250"/>
              <a:gd name="connsiteY0" fmla="*/ 1141412 h 1617662"/>
              <a:gd name="connsiteX1" fmla="*/ 238125 w 476250"/>
              <a:gd name="connsiteY1" fmla="*/ 1284287 h 1617662"/>
              <a:gd name="connsiteX2" fmla="*/ 381000 w 476250"/>
              <a:gd name="connsiteY2" fmla="*/ 1141412 h 1617662"/>
              <a:gd name="connsiteX3" fmla="*/ 476250 w 476250"/>
              <a:gd name="connsiteY3" fmla="*/ 1236662 h 1617662"/>
              <a:gd name="connsiteX4" fmla="*/ 333375 w 476250"/>
              <a:gd name="connsiteY4" fmla="*/ 1379537 h 1617662"/>
              <a:gd name="connsiteX5" fmla="*/ 476250 w 476250"/>
              <a:gd name="connsiteY5" fmla="*/ 1522412 h 1617662"/>
              <a:gd name="connsiteX6" fmla="*/ 381000 w 476250"/>
              <a:gd name="connsiteY6" fmla="*/ 1617662 h 1617662"/>
              <a:gd name="connsiteX7" fmla="*/ 238125 w 476250"/>
              <a:gd name="connsiteY7" fmla="*/ 1474787 h 1617662"/>
              <a:gd name="connsiteX8" fmla="*/ 95250 w 476250"/>
              <a:gd name="connsiteY8" fmla="*/ 1617662 h 1617662"/>
              <a:gd name="connsiteX9" fmla="*/ 0 w 476250"/>
              <a:gd name="connsiteY9" fmla="*/ 1522412 h 1617662"/>
              <a:gd name="connsiteX10" fmla="*/ 142875 w 476250"/>
              <a:gd name="connsiteY10" fmla="*/ 1379537 h 1617662"/>
              <a:gd name="connsiteX11" fmla="*/ 0 w 476250"/>
              <a:gd name="connsiteY11" fmla="*/ 1236662 h 1617662"/>
              <a:gd name="connsiteX12" fmla="*/ 95250 w 476250"/>
              <a:gd name="connsiteY12" fmla="*/ 571500 h 1617662"/>
              <a:gd name="connsiteX13" fmla="*/ 238125 w 476250"/>
              <a:gd name="connsiteY13" fmla="*/ 714375 h 1617662"/>
              <a:gd name="connsiteX14" fmla="*/ 381000 w 476250"/>
              <a:gd name="connsiteY14" fmla="*/ 571500 h 1617662"/>
              <a:gd name="connsiteX15" fmla="*/ 476250 w 476250"/>
              <a:gd name="connsiteY15" fmla="*/ 666750 h 1617662"/>
              <a:gd name="connsiteX16" fmla="*/ 333375 w 476250"/>
              <a:gd name="connsiteY16" fmla="*/ 809625 h 1617662"/>
              <a:gd name="connsiteX17" fmla="*/ 476250 w 476250"/>
              <a:gd name="connsiteY17" fmla="*/ 950912 h 1617662"/>
              <a:gd name="connsiteX18" fmla="*/ 381000 w 476250"/>
              <a:gd name="connsiteY18" fmla="*/ 1046162 h 1617662"/>
              <a:gd name="connsiteX19" fmla="*/ 238125 w 476250"/>
              <a:gd name="connsiteY19" fmla="*/ 903287 h 1617662"/>
              <a:gd name="connsiteX20" fmla="*/ 95250 w 476250"/>
              <a:gd name="connsiteY20" fmla="*/ 1046162 h 1617662"/>
              <a:gd name="connsiteX21" fmla="*/ 0 w 476250"/>
              <a:gd name="connsiteY21" fmla="*/ 950912 h 1617662"/>
              <a:gd name="connsiteX22" fmla="*/ 142875 w 476250"/>
              <a:gd name="connsiteY22" fmla="*/ 809625 h 1617662"/>
              <a:gd name="connsiteX23" fmla="*/ 0 w 476250"/>
              <a:gd name="connsiteY23" fmla="*/ 666750 h 1617662"/>
              <a:gd name="connsiteX24" fmla="*/ 95250 w 476250"/>
              <a:gd name="connsiteY24" fmla="*/ 0 h 1617662"/>
              <a:gd name="connsiteX25" fmla="*/ 238125 w 476250"/>
              <a:gd name="connsiteY25" fmla="*/ 142875 h 1617662"/>
              <a:gd name="connsiteX26" fmla="*/ 381000 w 476250"/>
              <a:gd name="connsiteY26" fmla="*/ 0 h 1617662"/>
              <a:gd name="connsiteX27" fmla="*/ 476250 w 476250"/>
              <a:gd name="connsiteY27" fmla="*/ 95250 h 1617662"/>
              <a:gd name="connsiteX28" fmla="*/ 333375 w 476250"/>
              <a:gd name="connsiteY28" fmla="*/ 238125 h 1617662"/>
              <a:gd name="connsiteX29" fmla="*/ 476250 w 476250"/>
              <a:gd name="connsiteY29" fmla="*/ 379412 h 1617662"/>
              <a:gd name="connsiteX30" fmla="*/ 381000 w 476250"/>
              <a:gd name="connsiteY30" fmla="*/ 474662 h 1617662"/>
              <a:gd name="connsiteX31" fmla="*/ 238125 w 476250"/>
              <a:gd name="connsiteY31" fmla="*/ 331787 h 1617662"/>
              <a:gd name="connsiteX32" fmla="*/ 95250 w 476250"/>
              <a:gd name="connsiteY32" fmla="*/ 474662 h 1617662"/>
              <a:gd name="connsiteX33" fmla="*/ 0 w 476250"/>
              <a:gd name="connsiteY33" fmla="*/ 379412 h 1617662"/>
              <a:gd name="connsiteX34" fmla="*/ 142875 w 476250"/>
              <a:gd name="connsiteY34" fmla="*/ 238125 h 1617662"/>
              <a:gd name="connsiteX35" fmla="*/ 0 w 476250"/>
              <a:gd name="connsiteY35" fmla="*/ 95250 h 161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76250" h="1617662">
                <a:moveTo>
                  <a:pt x="95250" y="1141412"/>
                </a:moveTo>
                <a:lnTo>
                  <a:pt x="238125" y="1284287"/>
                </a:lnTo>
                <a:lnTo>
                  <a:pt x="381000" y="1141412"/>
                </a:lnTo>
                <a:lnTo>
                  <a:pt x="476250" y="1236662"/>
                </a:lnTo>
                <a:lnTo>
                  <a:pt x="333375" y="1379537"/>
                </a:lnTo>
                <a:lnTo>
                  <a:pt x="476250" y="1522412"/>
                </a:lnTo>
                <a:lnTo>
                  <a:pt x="381000" y="1617662"/>
                </a:lnTo>
                <a:lnTo>
                  <a:pt x="238125" y="1474787"/>
                </a:lnTo>
                <a:lnTo>
                  <a:pt x="95250" y="1617662"/>
                </a:lnTo>
                <a:lnTo>
                  <a:pt x="0" y="1522412"/>
                </a:lnTo>
                <a:lnTo>
                  <a:pt x="142875" y="1379537"/>
                </a:lnTo>
                <a:lnTo>
                  <a:pt x="0" y="1236662"/>
                </a:lnTo>
                <a:close/>
                <a:moveTo>
                  <a:pt x="95250" y="571500"/>
                </a:moveTo>
                <a:lnTo>
                  <a:pt x="238125" y="714375"/>
                </a:lnTo>
                <a:lnTo>
                  <a:pt x="381000" y="571500"/>
                </a:lnTo>
                <a:lnTo>
                  <a:pt x="476250" y="666750"/>
                </a:lnTo>
                <a:lnTo>
                  <a:pt x="333375" y="809625"/>
                </a:lnTo>
                <a:lnTo>
                  <a:pt x="476250" y="950912"/>
                </a:lnTo>
                <a:lnTo>
                  <a:pt x="381000" y="1046162"/>
                </a:lnTo>
                <a:lnTo>
                  <a:pt x="238125" y="903287"/>
                </a:lnTo>
                <a:lnTo>
                  <a:pt x="95250" y="1046162"/>
                </a:lnTo>
                <a:lnTo>
                  <a:pt x="0" y="950912"/>
                </a:lnTo>
                <a:lnTo>
                  <a:pt x="142875" y="809625"/>
                </a:lnTo>
                <a:lnTo>
                  <a:pt x="0" y="666750"/>
                </a:lnTo>
                <a:close/>
                <a:moveTo>
                  <a:pt x="95250" y="0"/>
                </a:moveTo>
                <a:lnTo>
                  <a:pt x="238125" y="142875"/>
                </a:lnTo>
                <a:lnTo>
                  <a:pt x="381000" y="0"/>
                </a:lnTo>
                <a:lnTo>
                  <a:pt x="476250" y="95250"/>
                </a:lnTo>
                <a:lnTo>
                  <a:pt x="333375" y="238125"/>
                </a:lnTo>
                <a:lnTo>
                  <a:pt x="476250" y="379412"/>
                </a:lnTo>
                <a:lnTo>
                  <a:pt x="381000" y="474662"/>
                </a:lnTo>
                <a:lnTo>
                  <a:pt x="238125" y="331787"/>
                </a:lnTo>
                <a:lnTo>
                  <a:pt x="95250" y="474662"/>
                </a:lnTo>
                <a:lnTo>
                  <a:pt x="0" y="379412"/>
                </a:lnTo>
                <a:lnTo>
                  <a:pt x="142875" y="238125"/>
                </a:lnTo>
                <a:lnTo>
                  <a:pt x="0" y="95250"/>
                </a:lnTo>
                <a:close/>
              </a:path>
            </a:pathLst>
          </a:custGeom>
          <a:solidFill>
            <a:srgbClr val="EC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01_Picture placeholder JU 3 [PHJU]">
            <a:extLst>
              <a:ext uri="{FF2B5EF4-FFF2-40B4-BE49-F238E27FC236}">
                <a16:creationId xmlns:a16="http://schemas.microsoft.com/office/drawing/2014/main" id="{A244C69B-CF14-E500-97C8-CF28DEFBB7BA}"/>
              </a:ext>
            </a:extLst>
          </p:cNvPr>
          <p:cNvSpPr>
            <a:spLocks noGrp="1" noSelect="1"/>
          </p:cNvSpPr>
          <p:nvPr>
            <p:ph type="pic" sz="quarter" idx="19" hasCustomPrompt="1"/>
          </p:nvPr>
        </p:nvSpPr>
        <p:spPr bwMode="black">
          <a:xfrm>
            <a:off x="900113" y="0"/>
            <a:ext cx="11291887" cy="6858000"/>
          </a:xfrm>
          <a:custGeom>
            <a:avLst/>
            <a:gdLst>
              <a:gd name="connsiteX0" fmla="*/ 0 w 11291887"/>
              <a:gd name="connsiteY0" fmla="*/ 0 h 6858000"/>
              <a:gd name="connsiteX1" fmla="*/ 11291887 w 11291887"/>
              <a:gd name="connsiteY1" fmla="*/ 0 h 6858000"/>
              <a:gd name="connsiteX2" fmla="*/ 11291887 w 11291887"/>
              <a:gd name="connsiteY2" fmla="*/ 6858000 h 6858000"/>
              <a:gd name="connsiteX3" fmla="*/ 0 w 1129188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91887" h="6858000">
                <a:moveTo>
                  <a:pt x="0" y="0"/>
                </a:moveTo>
                <a:lnTo>
                  <a:pt x="11291887" y="0"/>
                </a:lnTo>
                <a:lnTo>
                  <a:pt x="11291887" y="6858000"/>
                </a:lnTo>
                <a:lnTo>
                  <a:pt x="0" y="6858000"/>
                </a:lnTo>
                <a:close/>
              </a:path>
            </a:pathLst>
          </a:custGeom>
          <a:solidFill>
            <a:schemeClr val="bg2"/>
          </a:solidFill>
        </p:spPr>
        <p:txBody>
          <a:bodyPr wrap="square">
            <a:noAutofit/>
          </a:bodyPr>
          <a:lstStyle>
            <a:lvl1pPr marL="0" indent="0" algn="r">
              <a:buNone/>
              <a:defRPr sz="2400"/>
            </a:lvl1pPr>
          </a:lstStyle>
          <a:p>
            <a:r>
              <a:rPr lang="nl-NL"/>
              <a:t>[Klik in dit vak en kies via Invoegen | Afbeeldingen de gewenste afbeelding]</a:t>
            </a:r>
            <a:endParaRPr lang="nl-BE"/>
          </a:p>
        </p:txBody>
      </p:sp>
      <p:sp>
        <p:nvSpPr>
          <p:cNvPr id="17" name="02_Title 4">
            <a:extLst>
              <a:ext uri="{FF2B5EF4-FFF2-40B4-BE49-F238E27FC236}">
                <a16:creationId xmlns:a16="http://schemas.microsoft.com/office/drawing/2014/main" id="{AD876C0C-37D0-5EFF-0A80-6E859951C99A}"/>
              </a:ext>
            </a:extLst>
          </p:cNvPr>
          <p:cNvSpPr>
            <a:spLocks noGrp="1" noSelect="1"/>
          </p:cNvSpPr>
          <p:nvPr>
            <p:ph type="title" hasCustomPrompt="1"/>
          </p:nvPr>
        </p:nvSpPr>
        <p:spPr>
          <a:xfrm>
            <a:off x="1136880" y="1972800"/>
            <a:ext cx="9792000" cy="1836000"/>
          </a:xfrm>
        </p:spPr>
        <p:txBody>
          <a:bodyPr vert="horz" lIns="0" tIns="0" rIns="0" bIns="0" rtlCol="0" anchor="t" anchorCtr="0">
            <a:noAutofit/>
          </a:bodyPr>
          <a:lstStyle>
            <a:lvl1pPr>
              <a:defRPr lang="nl-NL" sz="6000">
                <a:solidFill>
                  <a:schemeClr val="bg1"/>
                </a:solidFill>
              </a:defRPr>
            </a:lvl1pPr>
          </a:lstStyle>
          <a:p>
            <a:pPr marL="0" lvl="0"/>
            <a:r>
              <a:rPr lang="nl-NL"/>
              <a:t>[Titel]</a:t>
            </a:r>
          </a:p>
        </p:txBody>
      </p:sp>
      <p:sp>
        <p:nvSpPr>
          <p:cNvPr id="18" name="03_Logo {PHJU} 5 (JU-Free)" descr="Logo Gemeente Amsterdam">
            <a:extLst>
              <a:ext uri="{FF2B5EF4-FFF2-40B4-BE49-F238E27FC236}">
                <a16:creationId xmlns:a16="http://schemas.microsoft.com/office/drawing/2014/main" id="{3651F160-2335-CD9D-32E9-D605B9EDAFA2}"/>
              </a:ext>
            </a:extLst>
          </p:cNvPr>
          <p:cNvSpPr>
            <a:spLocks noGrp="1"/>
          </p:cNvSpPr>
          <p:nvPr>
            <p:ph type="body" idx="1000" hasCustomPrompt="1"/>
            <p:custDataLst>
              <p:custData r:id="rId1"/>
            </p:custDataLst>
          </p:nvPr>
        </p:nvSpPr>
        <p:spPr bwMode="gray">
          <a:xfrm>
            <a:off x="1139400" y="225360"/>
            <a:ext cx="1901643" cy="626933"/>
          </a:xfrm>
          <a:custGeom>
            <a:avLst/>
            <a:gdLst>
              <a:gd name="T0" fmla="*/ 1775 w 5933"/>
              <a:gd name="T1" fmla="*/ 1867 h 1956"/>
              <a:gd name="T2" fmla="*/ 1793 w 5933"/>
              <a:gd name="T3" fmla="*/ 1539 h 1956"/>
              <a:gd name="T4" fmla="*/ 1933 w 5933"/>
              <a:gd name="T5" fmla="*/ 1535 h 1956"/>
              <a:gd name="T6" fmla="*/ 991 w 5933"/>
              <a:gd name="T7" fmla="*/ 1455 h 1956"/>
              <a:gd name="T8" fmla="*/ 1001 w 5933"/>
              <a:gd name="T9" fmla="*/ 1630 h 1956"/>
              <a:gd name="T10" fmla="*/ 1342 w 5933"/>
              <a:gd name="T11" fmla="*/ 1630 h 1956"/>
              <a:gd name="T12" fmla="*/ 1684 w 5933"/>
              <a:gd name="T13" fmla="*/ 1601 h 1956"/>
              <a:gd name="T14" fmla="*/ 545 w 5933"/>
              <a:gd name="T15" fmla="*/ 1779 h 1956"/>
              <a:gd name="T16" fmla="*/ 468 w 5933"/>
              <a:gd name="T17" fmla="*/ 1200 h 1956"/>
              <a:gd name="T18" fmla="*/ 499 w 5933"/>
              <a:gd name="T19" fmla="*/ 1656 h 1956"/>
              <a:gd name="T20" fmla="*/ 2254 w 5933"/>
              <a:gd name="T21" fmla="*/ 1378 h 1956"/>
              <a:gd name="T22" fmla="*/ 2619 w 5933"/>
              <a:gd name="T23" fmla="*/ 1939 h 1956"/>
              <a:gd name="T24" fmla="*/ 2628 w 5933"/>
              <a:gd name="T25" fmla="*/ 1496 h 1956"/>
              <a:gd name="T26" fmla="*/ 3267 w 5933"/>
              <a:gd name="T27" fmla="*/ 1707 h 1956"/>
              <a:gd name="T28" fmla="*/ 2996 w 5933"/>
              <a:gd name="T29" fmla="*/ 1956 h 1956"/>
              <a:gd name="T30" fmla="*/ 2986 w 5933"/>
              <a:gd name="T31" fmla="*/ 1479 h 1956"/>
              <a:gd name="T32" fmla="*/ 3523 w 5933"/>
              <a:gd name="T33" fmla="*/ 1378 h 1956"/>
              <a:gd name="T34" fmla="*/ 3650 w 5933"/>
              <a:gd name="T35" fmla="*/ 1506 h 1956"/>
              <a:gd name="T36" fmla="*/ 4987 w 5933"/>
              <a:gd name="T37" fmla="*/ 1832 h 1956"/>
              <a:gd name="T38" fmla="*/ 4827 w 5933"/>
              <a:gd name="T39" fmla="*/ 1876 h 1956"/>
              <a:gd name="T40" fmla="*/ 4814 w 5933"/>
              <a:gd name="T41" fmla="*/ 1587 h 1956"/>
              <a:gd name="T42" fmla="*/ 4955 w 5933"/>
              <a:gd name="T43" fmla="*/ 1578 h 1956"/>
              <a:gd name="T44" fmla="*/ 4606 w 5933"/>
              <a:gd name="T45" fmla="*/ 1778 h 1956"/>
              <a:gd name="T46" fmla="*/ 5549 w 5933"/>
              <a:gd name="T47" fmla="*/ 1460 h 1956"/>
              <a:gd name="T48" fmla="*/ 5108 w 5933"/>
              <a:gd name="T49" fmla="*/ 1378 h 1956"/>
              <a:gd name="T50" fmla="*/ 5450 w 5933"/>
              <a:gd name="T51" fmla="*/ 1625 h 1956"/>
              <a:gd name="T52" fmla="*/ 5792 w 5933"/>
              <a:gd name="T53" fmla="*/ 1625 h 1956"/>
              <a:gd name="T54" fmla="*/ 4213 w 5933"/>
              <a:gd name="T55" fmla="*/ 1114 h 1956"/>
              <a:gd name="T56" fmla="*/ 4219 w 5933"/>
              <a:gd name="T57" fmla="*/ 1855 h 1956"/>
              <a:gd name="T58" fmla="*/ 4213 w 5933"/>
              <a:gd name="T59" fmla="*/ 1458 h 1956"/>
              <a:gd name="T60" fmla="*/ 4058 w 5933"/>
              <a:gd name="T61" fmla="*/ 1830 h 1956"/>
              <a:gd name="T62" fmla="*/ 3700 w 5933"/>
              <a:gd name="T63" fmla="*/ 521 h 1956"/>
              <a:gd name="T64" fmla="*/ 3429 w 5933"/>
              <a:gd name="T65" fmla="*/ 771 h 1956"/>
              <a:gd name="T66" fmla="*/ 3277 w 5933"/>
              <a:gd name="T67" fmla="*/ 418 h 1956"/>
              <a:gd name="T68" fmla="*/ 4323 w 5933"/>
              <a:gd name="T69" fmla="*/ 757 h 1956"/>
              <a:gd name="T70" fmla="*/ 3956 w 5933"/>
              <a:gd name="T71" fmla="*/ 192 h 1956"/>
              <a:gd name="T72" fmla="*/ 2370 w 5933"/>
              <a:gd name="T73" fmla="*/ 757 h 1956"/>
              <a:gd name="T74" fmla="*/ 1680 w 5933"/>
              <a:gd name="T75" fmla="*/ 269 h 1956"/>
              <a:gd name="T76" fmla="*/ 1687 w 5933"/>
              <a:gd name="T77" fmla="*/ 757 h 1956"/>
              <a:gd name="T78" fmla="*/ 2029 w 5933"/>
              <a:gd name="T79" fmla="*/ 757 h 1956"/>
              <a:gd name="T80" fmla="*/ 2370 w 5933"/>
              <a:gd name="T81" fmla="*/ 757 h 1956"/>
              <a:gd name="T82" fmla="*/ 1001 w 5933"/>
              <a:gd name="T83" fmla="*/ 521 h 1956"/>
              <a:gd name="T84" fmla="*/ 858 w 5933"/>
              <a:gd name="T85" fmla="*/ 475 h 1956"/>
              <a:gd name="T86" fmla="*/ 4504 w 5933"/>
              <a:gd name="T87" fmla="*/ 555 h 1956"/>
              <a:gd name="T88" fmla="*/ 4645 w 5933"/>
              <a:gd name="T89" fmla="*/ 555 h 1956"/>
              <a:gd name="T90" fmla="*/ 4645 w 5933"/>
              <a:gd name="T91" fmla="*/ 39 h 1956"/>
              <a:gd name="T92" fmla="*/ 4407 w 5933"/>
              <a:gd name="T93" fmla="*/ 310 h 1956"/>
              <a:gd name="T94" fmla="*/ 762 w 5933"/>
              <a:gd name="T95" fmla="*/ 332 h 1956"/>
              <a:gd name="T96" fmla="*/ 408 w 5933"/>
              <a:gd name="T97" fmla="*/ 644 h 1956"/>
              <a:gd name="T98" fmla="*/ 411 w 5933"/>
              <a:gd name="T99" fmla="*/ 0 h 1956"/>
              <a:gd name="T100" fmla="*/ 3052 w 5933"/>
              <a:gd name="T101" fmla="*/ 471 h 1956"/>
              <a:gd name="T102" fmla="*/ 3020 w 5933"/>
              <a:gd name="T103" fmla="*/ 669 h 1956"/>
              <a:gd name="T104" fmla="*/ 2767 w 5933"/>
              <a:gd name="T105" fmla="*/ 293 h 1956"/>
              <a:gd name="T106" fmla="*/ 5417 w 5933"/>
              <a:gd name="T107" fmla="*/ 521 h 1956"/>
              <a:gd name="T108" fmla="*/ 5146 w 5933"/>
              <a:gd name="T109" fmla="*/ 771 h 1956"/>
              <a:gd name="T110" fmla="*/ 4994 w 5933"/>
              <a:gd name="T111" fmla="*/ 418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933" h="1956">
                <a:moveTo>
                  <a:pt x="1933" y="1535"/>
                </a:moveTo>
                <a:cubicBezTo>
                  <a:pt x="1933" y="1580"/>
                  <a:pt x="1981" y="1588"/>
                  <a:pt x="2050" y="1610"/>
                </a:cubicBezTo>
                <a:cubicBezTo>
                  <a:pt x="2127" y="1633"/>
                  <a:pt x="2201" y="1674"/>
                  <a:pt x="2201" y="1777"/>
                </a:cubicBezTo>
                <a:cubicBezTo>
                  <a:pt x="2201" y="1883"/>
                  <a:pt x="2110" y="1956"/>
                  <a:pt x="1975" y="1956"/>
                </a:cubicBezTo>
                <a:cubicBezTo>
                  <a:pt x="1887" y="1956"/>
                  <a:pt x="1816" y="1925"/>
                  <a:pt x="1775" y="1867"/>
                </a:cubicBezTo>
                <a:cubicBezTo>
                  <a:pt x="1856" y="1786"/>
                  <a:pt x="1856" y="1786"/>
                  <a:pt x="1856" y="1786"/>
                </a:cubicBezTo>
                <a:cubicBezTo>
                  <a:pt x="1887" y="1823"/>
                  <a:pt x="1928" y="1842"/>
                  <a:pt x="1974" y="1842"/>
                </a:cubicBezTo>
                <a:cubicBezTo>
                  <a:pt x="2029" y="1842"/>
                  <a:pt x="2062" y="1819"/>
                  <a:pt x="2062" y="1782"/>
                </a:cubicBezTo>
                <a:cubicBezTo>
                  <a:pt x="2062" y="1736"/>
                  <a:pt x="2014" y="1728"/>
                  <a:pt x="1944" y="1706"/>
                </a:cubicBezTo>
                <a:cubicBezTo>
                  <a:pt x="1868" y="1683"/>
                  <a:pt x="1793" y="1642"/>
                  <a:pt x="1793" y="1539"/>
                </a:cubicBezTo>
                <a:cubicBezTo>
                  <a:pt x="1793" y="1435"/>
                  <a:pt x="1880" y="1364"/>
                  <a:pt x="2009" y="1364"/>
                </a:cubicBezTo>
                <a:cubicBezTo>
                  <a:pt x="2096" y="1364"/>
                  <a:pt x="2164" y="1395"/>
                  <a:pt x="2201" y="1452"/>
                </a:cubicBezTo>
                <a:cubicBezTo>
                  <a:pt x="2120" y="1534"/>
                  <a:pt x="2120" y="1534"/>
                  <a:pt x="2120" y="1534"/>
                </a:cubicBezTo>
                <a:cubicBezTo>
                  <a:pt x="2092" y="1498"/>
                  <a:pt x="2053" y="1479"/>
                  <a:pt x="2010" y="1479"/>
                </a:cubicBezTo>
                <a:cubicBezTo>
                  <a:pt x="1962" y="1479"/>
                  <a:pt x="1933" y="1500"/>
                  <a:pt x="1933" y="1535"/>
                </a:cubicBezTo>
                <a:close/>
                <a:moveTo>
                  <a:pt x="1477" y="1364"/>
                </a:moveTo>
                <a:cubicBezTo>
                  <a:pt x="1397" y="1364"/>
                  <a:pt x="1334" y="1399"/>
                  <a:pt x="1300" y="1460"/>
                </a:cubicBezTo>
                <a:cubicBezTo>
                  <a:pt x="1266" y="1396"/>
                  <a:pt x="1211" y="1364"/>
                  <a:pt x="1138" y="1364"/>
                </a:cubicBezTo>
                <a:cubicBezTo>
                  <a:pt x="1073" y="1364"/>
                  <a:pt x="1022" y="1396"/>
                  <a:pt x="994" y="1455"/>
                </a:cubicBezTo>
                <a:cubicBezTo>
                  <a:pt x="991" y="1455"/>
                  <a:pt x="991" y="1455"/>
                  <a:pt x="991" y="1455"/>
                </a:cubicBezTo>
                <a:cubicBezTo>
                  <a:pt x="991" y="1378"/>
                  <a:pt x="991" y="1378"/>
                  <a:pt x="991" y="1378"/>
                </a:cubicBezTo>
                <a:cubicBezTo>
                  <a:pt x="859" y="1378"/>
                  <a:pt x="859" y="1378"/>
                  <a:pt x="859" y="1378"/>
                </a:cubicBezTo>
                <a:cubicBezTo>
                  <a:pt x="859" y="1943"/>
                  <a:pt x="859" y="1943"/>
                  <a:pt x="859" y="1943"/>
                </a:cubicBezTo>
                <a:cubicBezTo>
                  <a:pt x="1001" y="1943"/>
                  <a:pt x="1001" y="1943"/>
                  <a:pt x="1001" y="1943"/>
                </a:cubicBezTo>
                <a:cubicBezTo>
                  <a:pt x="1001" y="1630"/>
                  <a:pt x="1001" y="1630"/>
                  <a:pt x="1001" y="1630"/>
                </a:cubicBezTo>
                <a:cubicBezTo>
                  <a:pt x="1001" y="1538"/>
                  <a:pt x="1037" y="1488"/>
                  <a:pt x="1102" y="1488"/>
                </a:cubicBezTo>
                <a:cubicBezTo>
                  <a:pt x="1170" y="1488"/>
                  <a:pt x="1201" y="1531"/>
                  <a:pt x="1201" y="1625"/>
                </a:cubicBezTo>
                <a:cubicBezTo>
                  <a:pt x="1201" y="1943"/>
                  <a:pt x="1201" y="1943"/>
                  <a:pt x="1201" y="1943"/>
                </a:cubicBezTo>
                <a:cubicBezTo>
                  <a:pt x="1342" y="1943"/>
                  <a:pt x="1342" y="1943"/>
                  <a:pt x="1342" y="1943"/>
                </a:cubicBezTo>
                <a:cubicBezTo>
                  <a:pt x="1342" y="1630"/>
                  <a:pt x="1342" y="1630"/>
                  <a:pt x="1342" y="1630"/>
                </a:cubicBezTo>
                <a:cubicBezTo>
                  <a:pt x="1342" y="1537"/>
                  <a:pt x="1378" y="1488"/>
                  <a:pt x="1444" y="1488"/>
                </a:cubicBezTo>
                <a:cubicBezTo>
                  <a:pt x="1510" y="1488"/>
                  <a:pt x="1542" y="1532"/>
                  <a:pt x="1542" y="1625"/>
                </a:cubicBezTo>
                <a:cubicBezTo>
                  <a:pt x="1542" y="1943"/>
                  <a:pt x="1542" y="1943"/>
                  <a:pt x="1542" y="1943"/>
                </a:cubicBezTo>
                <a:cubicBezTo>
                  <a:pt x="1684" y="1943"/>
                  <a:pt x="1684" y="1943"/>
                  <a:pt x="1684" y="1943"/>
                </a:cubicBezTo>
                <a:cubicBezTo>
                  <a:pt x="1684" y="1601"/>
                  <a:pt x="1684" y="1601"/>
                  <a:pt x="1684" y="1601"/>
                </a:cubicBezTo>
                <a:cubicBezTo>
                  <a:pt x="1684" y="1442"/>
                  <a:pt x="1616" y="1364"/>
                  <a:pt x="1477" y="1364"/>
                </a:cubicBezTo>
                <a:close/>
                <a:moveTo>
                  <a:pt x="468" y="1200"/>
                </a:moveTo>
                <a:cubicBezTo>
                  <a:pt x="765" y="1943"/>
                  <a:pt x="765" y="1943"/>
                  <a:pt x="765" y="1943"/>
                </a:cubicBezTo>
                <a:cubicBezTo>
                  <a:pt x="607" y="1943"/>
                  <a:pt x="607" y="1943"/>
                  <a:pt x="607" y="1943"/>
                </a:cubicBezTo>
                <a:cubicBezTo>
                  <a:pt x="545" y="1779"/>
                  <a:pt x="545" y="1779"/>
                  <a:pt x="545" y="1779"/>
                </a:cubicBezTo>
                <a:cubicBezTo>
                  <a:pt x="215" y="1779"/>
                  <a:pt x="215" y="1779"/>
                  <a:pt x="215" y="1779"/>
                </a:cubicBezTo>
                <a:cubicBezTo>
                  <a:pt x="153" y="1943"/>
                  <a:pt x="153" y="1943"/>
                  <a:pt x="153" y="1943"/>
                </a:cubicBezTo>
                <a:cubicBezTo>
                  <a:pt x="0" y="1943"/>
                  <a:pt x="0" y="1943"/>
                  <a:pt x="0" y="1943"/>
                </a:cubicBezTo>
                <a:cubicBezTo>
                  <a:pt x="297" y="1200"/>
                  <a:pt x="297" y="1200"/>
                  <a:pt x="297" y="1200"/>
                </a:cubicBezTo>
                <a:lnTo>
                  <a:pt x="468" y="1200"/>
                </a:lnTo>
                <a:close/>
                <a:moveTo>
                  <a:pt x="499" y="1656"/>
                </a:moveTo>
                <a:cubicBezTo>
                  <a:pt x="380" y="1343"/>
                  <a:pt x="380" y="1343"/>
                  <a:pt x="380" y="1343"/>
                </a:cubicBezTo>
                <a:cubicBezTo>
                  <a:pt x="378" y="1343"/>
                  <a:pt x="378" y="1343"/>
                  <a:pt x="378" y="1343"/>
                </a:cubicBezTo>
                <a:cubicBezTo>
                  <a:pt x="259" y="1656"/>
                  <a:pt x="259" y="1656"/>
                  <a:pt x="259" y="1656"/>
                </a:cubicBezTo>
                <a:lnTo>
                  <a:pt x="499" y="1656"/>
                </a:lnTo>
                <a:close/>
                <a:moveTo>
                  <a:pt x="2491" y="1225"/>
                </a:moveTo>
                <a:cubicBezTo>
                  <a:pt x="2370" y="1225"/>
                  <a:pt x="2370" y="1225"/>
                  <a:pt x="2370" y="1225"/>
                </a:cubicBezTo>
                <a:cubicBezTo>
                  <a:pt x="2370" y="1313"/>
                  <a:pt x="2370" y="1313"/>
                  <a:pt x="2370" y="1313"/>
                </a:cubicBezTo>
                <a:cubicBezTo>
                  <a:pt x="2370" y="1360"/>
                  <a:pt x="2352" y="1378"/>
                  <a:pt x="2305" y="1378"/>
                </a:cubicBezTo>
                <a:cubicBezTo>
                  <a:pt x="2254" y="1378"/>
                  <a:pt x="2254" y="1378"/>
                  <a:pt x="2254" y="1378"/>
                </a:cubicBezTo>
                <a:cubicBezTo>
                  <a:pt x="2254" y="1496"/>
                  <a:pt x="2254" y="1496"/>
                  <a:pt x="2254" y="1496"/>
                </a:cubicBezTo>
                <a:cubicBezTo>
                  <a:pt x="2351" y="1496"/>
                  <a:pt x="2351" y="1496"/>
                  <a:pt x="2351" y="1496"/>
                </a:cubicBezTo>
                <a:cubicBezTo>
                  <a:pt x="2351" y="1740"/>
                  <a:pt x="2351" y="1740"/>
                  <a:pt x="2351" y="1740"/>
                </a:cubicBezTo>
                <a:cubicBezTo>
                  <a:pt x="2351" y="1876"/>
                  <a:pt x="2417" y="1947"/>
                  <a:pt x="2545" y="1947"/>
                </a:cubicBezTo>
                <a:cubicBezTo>
                  <a:pt x="2570" y="1947"/>
                  <a:pt x="2602" y="1944"/>
                  <a:pt x="2619" y="1939"/>
                </a:cubicBezTo>
                <a:cubicBezTo>
                  <a:pt x="2619" y="1820"/>
                  <a:pt x="2619" y="1820"/>
                  <a:pt x="2619" y="1820"/>
                </a:cubicBezTo>
                <a:cubicBezTo>
                  <a:pt x="2608" y="1824"/>
                  <a:pt x="2588" y="1826"/>
                  <a:pt x="2572" y="1826"/>
                </a:cubicBezTo>
                <a:cubicBezTo>
                  <a:pt x="2520" y="1826"/>
                  <a:pt x="2491" y="1795"/>
                  <a:pt x="2491" y="1740"/>
                </a:cubicBezTo>
                <a:cubicBezTo>
                  <a:pt x="2491" y="1496"/>
                  <a:pt x="2491" y="1496"/>
                  <a:pt x="2491" y="1496"/>
                </a:cubicBezTo>
                <a:cubicBezTo>
                  <a:pt x="2628" y="1496"/>
                  <a:pt x="2628" y="1496"/>
                  <a:pt x="2628" y="1496"/>
                </a:cubicBezTo>
                <a:cubicBezTo>
                  <a:pt x="2628" y="1378"/>
                  <a:pt x="2628" y="1378"/>
                  <a:pt x="2628" y="1378"/>
                </a:cubicBezTo>
                <a:cubicBezTo>
                  <a:pt x="2491" y="1378"/>
                  <a:pt x="2491" y="1378"/>
                  <a:pt x="2491" y="1378"/>
                </a:cubicBezTo>
                <a:lnTo>
                  <a:pt x="2491" y="1225"/>
                </a:lnTo>
                <a:close/>
                <a:moveTo>
                  <a:pt x="3272" y="1657"/>
                </a:moveTo>
                <a:cubicBezTo>
                  <a:pt x="3272" y="1671"/>
                  <a:pt x="3269" y="1692"/>
                  <a:pt x="3267" y="1707"/>
                </a:cubicBezTo>
                <a:cubicBezTo>
                  <a:pt x="2844" y="1707"/>
                  <a:pt x="2844" y="1707"/>
                  <a:pt x="2844" y="1707"/>
                </a:cubicBezTo>
                <a:cubicBezTo>
                  <a:pt x="2855" y="1784"/>
                  <a:pt x="2920" y="1835"/>
                  <a:pt x="3003" y="1835"/>
                </a:cubicBezTo>
                <a:cubicBezTo>
                  <a:pt x="3065" y="1835"/>
                  <a:pt x="3119" y="1812"/>
                  <a:pt x="3154" y="1771"/>
                </a:cubicBezTo>
                <a:cubicBezTo>
                  <a:pt x="3240" y="1855"/>
                  <a:pt x="3240" y="1855"/>
                  <a:pt x="3240" y="1855"/>
                </a:cubicBezTo>
                <a:cubicBezTo>
                  <a:pt x="3188" y="1921"/>
                  <a:pt x="3099" y="1956"/>
                  <a:pt x="2996" y="1956"/>
                </a:cubicBezTo>
                <a:cubicBezTo>
                  <a:pt x="2823" y="1956"/>
                  <a:pt x="2701" y="1834"/>
                  <a:pt x="2701" y="1660"/>
                </a:cubicBezTo>
                <a:cubicBezTo>
                  <a:pt x="2701" y="1486"/>
                  <a:pt x="2819" y="1364"/>
                  <a:pt x="2987" y="1364"/>
                </a:cubicBezTo>
                <a:cubicBezTo>
                  <a:pt x="3155" y="1364"/>
                  <a:pt x="3272" y="1484"/>
                  <a:pt x="3272" y="1657"/>
                </a:cubicBezTo>
                <a:close/>
                <a:moveTo>
                  <a:pt x="3129" y="1603"/>
                </a:moveTo>
                <a:cubicBezTo>
                  <a:pt x="3120" y="1529"/>
                  <a:pt x="3063" y="1479"/>
                  <a:pt x="2986" y="1479"/>
                </a:cubicBezTo>
                <a:cubicBezTo>
                  <a:pt x="2909" y="1479"/>
                  <a:pt x="2852" y="1529"/>
                  <a:pt x="2844" y="1603"/>
                </a:cubicBezTo>
                <a:lnTo>
                  <a:pt x="3129" y="1603"/>
                </a:lnTo>
                <a:close/>
                <a:moveTo>
                  <a:pt x="3525" y="1472"/>
                </a:moveTo>
                <a:cubicBezTo>
                  <a:pt x="3523" y="1472"/>
                  <a:pt x="3523" y="1472"/>
                  <a:pt x="3523" y="1472"/>
                </a:cubicBezTo>
                <a:cubicBezTo>
                  <a:pt x="3523" y="1378"/>
                  <a:pt x="3523" y="1378"/>
                  <a:pt x="3523" y="1378"/>
                </a:cubicBezTo>
                <a:cubicBezTo>
                  <a:pt x="3389" y="1378"/>
                  <a:pt x="3389" y="1378"/>
                  <a:pt x="3389" y="1378"/>
                </a:cubicBezTo>
                <a:cubicBezTo>
                  <a:pt x="3389" y="1943"/>
                  <a:pt x="3389" y="1943"/>
                  <a:pt x="3389" y="1943"/>
                </a:cubicBezTo>
                <a:cubicBezTo>
                  <a:pt x="3531" y="1943"/>
                  <a:pt x="3531" y="1943"/>
                  <a:pt x="3531" y="1943"/>
                </a:cubicBezTo>
                <a:cubicBezTo>
                  <a:pt x="3531" y="1646"/>
                  <a:pt x="3531" y="1646"/>
                  <a:pt x="3531" y="1646"/>
                </a:cubicBezTo>
                <a:cubicBezTo>
                  <a:pt x="3531" y="1561"/>
                  <a:pt x="3578" y="1506"/>
                  <a:pt x="3650" y="1506"/>
                </a:cubicBezTo>
                <a:cubicBezTo>
                  <a:pt x="3673" y="1506"/>
                  <a:pt x="3703" y="1510"/>
                  <a:pt x="3719" y="1514"/>
                </a:cubicBezTo>
                <a:cubicBezTo>
                  <a:pt x="3719" y="1379"/>
                  <a:pt x="3719" y="1379"/>
                  <a:pt x="3719" y="1379"/>
                </a:cubicBezTo>
                <a:cubicBezTo>
                  <a:pt x="3710" y="1376"/>
                  <a:pt x="3686" y="1374"/>
                  <a:pt x="3669" y="1374"/>
                </a:cubicBezTo>
                <a:cubicBezTo>
                  <a:pt x="3603" y="1374"/>
                  <a:pt x="3553" y="1408"/>
                  <a:pt x="3525" y="1472"/>
                </a:cubicBezTo>
                <a:close/>
                <a:moveTo>
                  <a:pt x="4987" y="1832"/>
                </a:moveTo>
                <a:cubicBezTo>
                  <a:pt x="4998" y="1832"/>
                  <a:pt x="4998" y="1832"/>
                  <a:pt x="4998" y="1832"/>
                </a:cubicBezTo>
                <a:cubicBezTo>
                  <a:pt x="4998" y="1943"/>
                  <a:pt x="4998" y="1943"/>
                  <a:pt x="4998" y="1943"/>
                </a:cubicBezTo>
                <a:cubicBezTo>
                  <a:pt x="4931" y="1943"/>
                  <a:pt x="4931" y="1943"/>
                  <a:pt x="4931" y="1943"/>
                </a:cubicBezTo>
                <a:cubicBezTo>
                  <a:pt x="4878" y="1943"/>
                  <a:pt x="4841" y="1917"/>
                  <a:pt x="4830" y="1876"/>
                </a:cubicBezTo>
                <a:cubicBezTo>
                  <a:pt x="4827" y="1876"/>
                  <a:pt x="4827" y="1876"/>
                  <a:pt x="4827" y="1876"/>
                </a:cubicBezTo>
                <a:cubicBezTo>
                  <a:pt x="4792" y="1928"/>
                  <a:pt x="4734" y="1956"/>
                  <a:pt x="4663" y="1956"/>
                </a:cubicBezTo>
                <a:cubicBezTo>
                  <a:pt x="4544" y="1956"/>
                  <a:pt x="4463" y="1885"/>
                  <a:pt x="4463" y="1782"/>
                </a:cubicBezTo>
                <a:cubicBezTo>
                  <a:pt x="4463" y="1673"/>
                  <a:pt x="4553" y="1608"/>
                  <a:pt x="4704" y="1607"/>
                </a:cubicBezTo>
                <a:cubicBezTo>
                  <a:pt x="4814" y="1606"/>
                  <a:pt x="4814" y="1606"/>
                  <a:pt x="4814" y="1606"/>
                </a:cubicBezTo>
                <a:cubicBezTo>
                  <a:pt x="4814" y="1587"/>
                  <a:pt x="4814" y="1587"/>
                  <a:pt x="4814" y="1587"/>
                </a:cubicBezTo>
                <a:cubicBezTo>
                  <a:pt x="4814" y="1521"/>
                  <a:pt x="4771" y="1487"/>
                  <a:pt x="4695" y="1487"/>
                </a:cubicBezTo>
                <a:cubicBezTo>
                  <a:pt x="4645" y="1487"/>
                  <a:pt x="4600" y="1506"/>
                  <a:pt x="4569" y="1542"/>
                </a:cubicBezTo>
                <a:cubicBezTo>
                  <a:pt x="4484" y="1458"/>
                  <a:pt x="4484" y="1458"/>
                  <a:pt x="4484" y="1458"/>
                </a:cubicBezTo>
                <a:cubicBezTo>
                  <a:pt x="4533" y="1398"/>
                  <a:pt x="4612" y="1364"/>
                  <a:pt x="4709" y="1364"/>
                </a:cubicBezTo>
                <a:cubicBezTo>
                  <a:pt x="4859" y="1364"/>
                  <a:pt x="4955" y="1447"/>
                  <a:pt x="4955" y="1578"/>
                </a:cubicBezTo>
                <a:cubicBezTo>
                  <a:pt x="4955" y="1802"/>
                  <a:pt x="4955" y="1802"/>
                  <a:pt x="4955" y="1802"/>
                </a:cubicBezTo>
                <a:cubicBezTo>
                  <a:pt x="4955" y="1823"/>
                  <a:pt x="4965" y="1832"/>
                  <a:pt x="4987" y="1832"/>
                </a:cubicBezTo>
                <a:close/>
                <a:moveTo>
                  <a:pt x="4814" y="1700"/>
                </a:moveTo>
                <a:cubicBezTo>
                  <a:pt x="4720" y="1702"/>
                  <a:pt x="4720" y="1702"/>
                  <a:pt x="4720" y="1702"/>
                </a:cubicBezTo>
                <a:cubicBezTo>
                  <a:pt x="4646" y="1703"/>
                  <a:pt x="4606" y="1729"/>
                  <a:pt x="4606" y="1778"/>
                </a:cubicBezTo>
                <a:cubicBezTo>
                  <a:pt x="4606" y="1822"/>
                  <a:pt x="4640" y="1852"/>
                  <a:pt x="4688" y="1852"/>
                </a:cubicBezTo>
                <a:cubicBezTo>
                  <a:pt x="4762" y="1852"/>
                  <a:pt x="4814" y="1803"/>
                  <a:pt x="4814" y="1732"/>
                </a:cubicBezTo>
                <a:lnTo>
                  <a:pt x="4814" y="1700"/>
                </a:lnTo>
                <a:close/>
                <a:moveTo>
                  <a:pt x="5727" y="1364"/>
                </a:moveTo>
                <a:cubicBezTo>
                  <a:pt x="5647" y="1364"/>
                  <a:pt x="5584" y="1399"/>
                  <a:pt x="5549" y="1460"/>
                </a:cubicBezTo>
                <a:cubicBezTo>
                  <a:pt x="5515" y="1396"/>
                  <a:pt x="5460" y="1364"/>
                  <a:pt x="5387" y="1364"/>
                </a:cubicBezTo>
                <a:cubicBezTo>
                  <a:pt x="5322" y="1364"/>
                  <a:pt x="5272" y="1396"/>
                  <a:pt x="5243" y="1455"/>
                </a:cubicBezTo>
                <a:cubicBezTo>
                  <a:pt x="5241" y="1455"/>
                  <a:pt x="5241" y="1455"/>
                  <a:pt x="5241" y="1455"/>
                </a:cubicBezTo>
                <a:cubicBezTo>
                  <a:pt x="5241" y="1378"/>
                  <a:pt x="5241" y="1378"/>
                  <a:pt x="5241" y="1378"/>
                </a:cubicBezTo>
                <a:cubicBezTo>
                  <a:pt x="5108" y="1378"/>
                  <a:pt x="5108" y="1378"/>
                  <a:pt x="5108" y="1378"/>
                </a:cubicBezTo>
                <a:cubicBezTo>
                  <a:pt x="5108" y="1943"/>
                  <a:pt x="5108" y="1943"/>
                  <a:pt x="5108" y="1943"/>
                </a:cubicBezTo>
                <a:cubicBezTo>
                  <a:pt x="5250" y="1943"/>
                  <a:pt x="5250" y="1943"/>
                  <a:pt x="5250" y="1943"/>
                </a:cubicBezTo>
                <a:cubicBezTo>
                  <a:pt x="5250" y="1630"/>
                  <a:pt x="5250" y="1630"/>
                  <a:pt x="5250" y="1630"/>
                </a:cubicBezTo>
                <a:cubicBezTo>
                  <a:pt x="5250" y="1538"/>
                  <a:pt x="5287" y="1488"/>
                  <a:pt x="5352" y="1488"/>
                </a:cubicBezTo>
                <a:cubicBezTo>
                  <a:pt x="5419" y="1488"/>
                  <a:pt x="5450" y="1531"/>
                  <a:pt x="5450" y="1625"/>
                </a:cubicBezTo>
                <a:cubicBezTo>
                  <a:pt x="5450" y="1943"/>
                  <a:pt x="5450" y="1943"/>
                  <a:pt x="5450" y="1943"/>
                </a:cubicBezTo>
                <a:cubicBezTo>
                  <a:pt x="5592" y="1943"/>
                  <a:pt x="5592" y="1943"/>
                  <a:pt x="5592" y="1943"/>
                </a:cubicBezTo>
                <a:cubicBezTo>
                  <a:pt x="5592" y="1630"/>
                  <a:pt x="5592" y="1630"/>
                  <a:pt x="5592" y="1630"/>
                </a:cubicBezTo>
                <a:cubicBezTo>
                  <a:pt x="5592" y="1537"/>
                  <a:pt x="5627" y="1488"/>
                  <a:pt x="5693" y="1488"/>
                </a:cubicBezTo>
                <a:cubicBezTo>
                  <a:pt x="5760" y="1488"/>
                  <a:pt x="5792" y="1532"/>
                  <a:pt x="5792" y="1625"/>
                </a:cubicBezTo>
                <a:cubicBezTo>
                  <a:pt x="5792" y="1943"/>
                  <a:pt x="5792" y="1943"/>
                  <a:pt x="5792" y="1943"/>
                </a:cubicBezTo>
                <a:cubicBezTo>
                  <a:pt x="5933" y="1943"/>
                  <a:pt x="5933" y="1943"/>
                  <a:pt x="5933" y="1943"/>
                </a:cubicBezTo>
                <a:cubicBezTo>
                  <a:pt x="5933" y="1601"/>
                  <a:pt x="5933" y="1601"/>
                  <a:pt x="5933" y="1601"/>
                </a:cubicBezTo>
                <a:cubicBezTo>
                  <a:pt x="5933" y="1442"/>
                  <a:pt x="5866" y="1364"/>
                  <a:pt x="5727" y="1364"/>
                </a:cubicBezTo>
                <a:close/>
                <a:moveTo>
                  <a:pt x="4213" y="1114"/>
                </a:moveTo>
                <a:cubicBezTo>
                  <a:pt x="4355" y="1114"/>
                  <a:pt x="4355" y="1114"/>
                  <a:pt x="4355" y="1114"/>
                </a:cubicBezTo>
                <a:cubicBezTo>
                  <a:pt x="4355" y="1943"/>
                  <a:pt x="4355" y="1943"/>
                  <a:pt x="4355" y="1943"/>
                </a:cubicBezTo>
                <a:cubicBezTo>
                  <a:pt x="4221" y="1943"/>
                  <a:pt x="4221" y="1943"/>
                  <a:pt x="4221" y="1943"/>
                </a:cubicBezTo>
                <a:cubicBezTo>
                  <a:pt x="4221" y="1855"/>
                  <a:pt x="4221" y="1855"/>
                  <a:pt x="4221" y="1855"/>
                </a:cubicBezTo>
                <a:cubicBezTo>
                  <a:pt x="4219" y="1855"/>
                  <a:pt x="4219" y="1855"/>
                  <a:pt x="4219" y="1855"/>
                </a:cubicBezTo>
                <a:cubicBezTo>
                  <a:pt x="4182" y="1919"/>
                  <a:pt x="4113" y="1956"/>
                  <a:pt x="4035" y="1956"/>
                </a:cubicBezTo>
                <a:cubicBezTo>
                  <a:pt x="3871" y="1956"/>
                  <a:pt x="3756" y="1834"/>
                  <a:pt x="3756" y="1663"/>
                </a:cubicBezTo>
                <a:cubicBezTo>
                  <a:pt x="3756" y="1488"/>
                  <a:pt x="3871" y="1364"/>
                  <a:pt x="4035" y="1364"/>
                </a:cubicBezTo>
                <a:cubicBezTo>
                  <a:pt x="4110" y="1364"/>
                  <a:pt x="4172" y="1398"/>
                  <a:pt x="4211" y="1458"/>
                </a:cubicBezTo>
                <a:cubicBezTo>
                  <a:pt x="4213" y="1458"/>
                  <a:pt x="4213" y="1458"/>
                  <a:pt x="4213" y="1458"/>
                </a:cubicBezTo>
                <a:lnTo>
                  <a:pt x="4213" y="1114"/>
                </a:lnTo>
                <a:close/>
                <a:moveTo>
                  <a:pt x="4213" y="1660"/>
                </a:moveTo>
                <a:cubicBezTo>
                  <a:pt x="4213" y="1559"/>
                  <a:pt x="4150" y="1491"/>
                  <a:pt x="4058" y="1491"/>
                </a:cubicBezTo>
                <a:cubicBezTo>
                  <a:pt x="3964" y="1491"/>
                  <a:pt x="3901" y="1560"/>
                  <a:pt x="3901" y="1660"/>
                </a:cubicBezTo>
                <a:cubicBezTo>
                  <a:pt x="3901" y="1761"/>
                  <a:pt x="3964" y="1830"/>
                  <a:pt x="4058" y="1830"/>
                </a:cubicBezTo>
                <a:cubicBezTo>
                  <a:pt x="4150" y="1830"/>
                  <a:pt x="4213" y="1762"/>
                  <a:pt x="4213" y="1660"/>
                </a:cubicBezTo>
                <a:close/>
                <a:moveTo>
                  <a:pt x="3134" y="475"/>
                </a:moveTo>
                <a:cubicBezTo>
                  <a:pt x="3134" y="300"/>
                  <a:pt x="3252" y="179"/>
                  <a:pt x="3420" y="179"/>
                </a:cubicBezTo>
                <a:cubicBezTo>
                  <a:pt x="3588" y="179"/>
                  <a:pt x="3705" y="299"/>
                  <a:pt x="3705" y="471"/>
                </a:cubicBezTo>
                <a:cubicBezTo>
                  <a:pt x="3705" y="485"/>
                  <a:pt x="3702" y="507"/>
                  <a:pt x="3700" y="521"/>
                </a:cubicBezTo>
                <a:cubicBezTo>
                  <a:pt x="3277" y="521"/>
                  <a:pt x="3277" y="521"/>
                  <a:pt x="3277" y="521"/>
                </a:cubicBezTo>
                <a:cubicBezTo>
                  <a:pt x="3288" y="598"/>
                  <a:pt x="3353" y="649"/>
                  <a:pt x="3436" y="649"/>
                </a:cubicBezTo>
                <a:cubicBezTo>
                  <a:pt x="3498" y="649"/>
                  <a:pt x="3551" y="627"/>
                  <a:pt x="3587" y="585"/>
                </a:cubicBezTo>
                <a:cubicBezTo>
                  <a:pt x="3673" y="669"/>
                  <a:pt x="3673" y="669"/>
                  <a:pt x="3673" y="669"/>
                </a:cubicBezTo>
                <a:cubicBezTo>
                  <a:pt x="3621" y="735"/>
                  <a:pt x="3532" y="771"/>
                  <a:pt x="3429" y="771"/>
                </a:cubicBezTo>
                <a:cubicBezTo>
                  <a:pt x="3256" y="771"/>
                  <a:pt x="3134" y="648"/>
                  <a:pt x="3134" y="475"/>
                </a:cubicBezTo>
                <a:close/>
                <a:moveTo>
                  <a:pt x="3277" y="418"/>
                </a:moveTo>
                <a:cubicBezTo>
                  <a:pt x="3562" y="418"/>
                  <a:pt x="3562" y="418"/>
                  <a:pt x="3562" y="418"/>
                </a:cubicBezTo>
                <a:cubicBezTo>
                  <a:pt x="3553" y="343"/>
                  <a:pt x="3495" y="293"/>
                  <a:pt x="3419" y="293"/>
                </a:cubicBezTo>
                <a:cubicBezTo>
                  <a:pt x="3342" y="293"/>
                  <a:pt x="3285" y="343"/>
                  <a:pt x="3277" y="418"/>
                </a:cubicBezTo>
                <a:close/>
                <a:moveTo>
                  <a:pt x="3964" y="446"/>
                </a:moveTo>
                <a:cubicBezTo>
                  <a:pt x="3964" y="352"/>
                  <a:pt x="4003" y="302"/>
                  <a:pt x="4075" y="302"/>
                </a:cubicBezTo>
                <a:cubicBezTo>
                  <a:pt x="4147" y="302"/>
                  <a:pt x="4181" y="347"/>
                  <a:pt x="4181" y="443"/>
                </a:cubicBezTo>
                <a:cubicBezTo>
                  <a:pt x="4181" y="757"/>
                  <a:pt x="4181" y="757"/>
                  <a:pt x="4181" y="757"/>
                </a:cubicBezTo>
                <a:cubicBezTo>
                  <a:pt x="4323" y="757"/>
                  <a:pt x="4323" y="757"/>
                  <a:pt x="4323" y="757"/>
                </a:cubicBezTo>
                <a:cubicBezTo>
                  <a:pt x="4323" y="415"/>
                  <a:pt x="4323" y="415"/>
                  <a:pt x="4323" y="415"/>
                </a:cubicBezTo>
                <a:cubicBezTo>
                  <a:pt x="4323" y="260"/>
                  <a:pt x="4249" y="179"/>
                  <a:pt x="4108" y="179"/>
                </a:cubicBezTo>
                <a:cubicBezTo>
                  <a:pt x="4041" y="179"/>
                  <a:pt x="3984" y="213"/>
                  <a:pt x="3958" y="269"/>
                </a:cubicBezTo>
                <a:cubicBezTo>
                  <a:pt x="3956" y="269"/>
                  <a:pt x="3956" y="269"/>
                  <a:pt x="3956" y="269"/>
                </a:cubicBezTo>
                <a:cubicBezTo>
                  <a:pt x="3956" y="192"/>
                  <a:pt x="3956" y="192"/>
                  <a:pt x="3956" y="192"/>
                </a:cubicBezTo>
                <a:cubicBezTo>
                  <a:pt x="3822" y="192"/>
                  <a:pt x="3822" y="192"/>
                  <a:pt x="3822" y="192"/>
                </a:cubicBezTo>
                <a:cubicBezTo>
                  <a:pt x="3822" y="757"/>
                  <a:pt x="3822" y="757"/>
                  <a:pt x="3822" y="757"/>
                </a:cubicBezTo>
                <a:cubicBezTo>
                  <a:pt x="3964" y="757"/>
                  <a:pt x="3964" y="757"/>
                  <a:pt x="3964" y="757"/>
                </a:cubicBezTo>
                <a:lnTo>
                  <a:pt x="3964" y="446"/>
                </a:lnTo>
                <a:close/>
                <a:moveTo>
                  <a:pt x="2370" y="757"/>
                </a:moveTo>
                <a:cubicBezTo>
                  <a:pt x="2370" y="415"/>
                  <a:pt x="2370" y="415"/>
                  <a:pt x="2370" y="415"/>
                </a:cubicBezTo>
                <a:cubicBezTo>
                  <a:pt x="2370" y="256"/>
                  <a:pt x="2303" y="179"/>
                  <a:pt x="2164" y="179"/>
                </a:cubicBezTo>
                <a:cubicBezTo>
                  <a:pt x="2084" y="179"/>
                  <a:pt x="2021" y="213"/>
                  <a:pt x="1986" y="275"/>
                </a:cubicBezTo>
                <a:cubicBezTo>
                  <a:pt x="1952" y="211"/>
                  <a:pt x="1897" y="179"/>
                  <a:pt x="1824" y="179"/>
                </a:cubicBezTo>
                <a:cubicBezTo>
                  <a:pt x="1759" y="179"/>
                  <a:pt x="1709" y="211"/>
                  <a:pt x="1680" y="269"/>
                </a:cubicBezTo>
                <a:cubicBezTo>
                  <a:pt x="1678" y="269"/>
                  <a:pt x="1678" y="269"/>
                  <a:pt x="1678" y="269"/>
                </a:cubicBezTo>
                <a:cubicBezTo>
                  <a:pt x="1678" y="192"/>
                  <a:pt x="1678" y="192"/>
                  <a:pt x="1678" y="192"/>
                </a:cubicBezTo>
                <a:cubicBezTo>
                  <a:pt x="1545" y="192"/>
                  <a:pt x="1545" y="192"/>
                  <a:pt x="1545" y="192"/>
                </a:cubicBezTo>
                <a:cubicBezTo>
                  <a:pt x="1545" y="757"/>
                  <a:pt x="1545" y="757"/>
                  <a:pt x="1545" y="757"/>
                </a:cubicBezTo>
                <a:cubicBezTo>
                  <a:pt x="1687" y="757"/>
                  <a:pt x="1687" y="757"/>
                  <a:pt x="1687" y="757"/>
                </a:cubicBezTo>
                <a:cubicBezTo>
                  <a:pt x="1687" y="444"/>
                  <a:pt x="1687" y="444"/>
                  <a:pt x="1687" y="444"/>
                </a:cubicBezTo>
                <a:cubicBezTo>
                  <a:pt x="1687" y="352"/>
                  <a:pt x="1724" y="302"/>
                  <a:pt x="1789" y="302"/>
                </a:cubicBezTo>
                <a:cubicBezTo>
                  <a:pt x="1856" y="302"/>
                  <a:pt x="1887" y="346"/>
                  <a:pt x="1887" y="439"/>
                </a:cubicBezTo>
                <a:cubicBezTo>
                  <a:pt x="1887" y="757"/>
                  <a:pt x="1887" y="757"/>
                  <a:pt x="1887" y="757"/>
                </a:cubicBezTo>
                <a:cubicBezTo>
                  <a:pt x="2029" y="757"/>
                  <a:pt x="2029" y="757"/>
                  <a:pt x="2029" y="757"/>
                </a:cubicBezTo>
                <a:cubicBezTo>
                  <a:pt x="2029" y="444"/>
                  <a:pt x="2029" y="444"/>
                  <a:pt x="2029" y="444"/>
                </a:cubicBezTo>
                <a:cubicBezTo>
                  <a:pt x="2029" y="351"/>
                  <a:pt x="2064" y="302"/>
                  <a:pt x="2130" y="302"/>
                </a:cubicBezTo>
                <a:cubicBezTo>
                  <a:pt x="2197" y="302"/>
                  <a:pt x="2229" y="347"/>
                  <a:pt x="2229" y="439"/>
                </a:cubicBezTo>
                <a:cubicBezTo>
                  <a:pt x="2229" y="757"/>
                  <a:pt x="2229" y="757"/>
                  <a:pt x="2229" y="757"/>
                </a:cubicBezTo>
                <a:lnTo>
                  <a:pt x="2370" y="757"/>
                </a:lnTo>
                <a:close/>
                <a:moveTo>
                  <a:pt x="858" y="475"/>
                </a:moveTo>
                <a:cubicBezTo>
                  <a:pt x="858" y="300"/>
                  <a:pt x="975" y="179"/>
                  <a:pt x="1143" y="179"/>
                </a:cubicBezTo>
                <a:cubicBezTo>
                  <a:pt x="1311" y="179"/>
                  <a:pt x="1428" y="299"/>
                  <a:pt x="1428" y="471"/>
                </a:cubicBezTo>
                <a:cubicBezTo>
                  <a:pt x="1428" y="485"/>
                  <a:pt x="1426" y="507"/>
                  <a:pt x="1423" y="521"/>
                </a:cubicBezTo>
                <a:cubicBezTo>
                  <a:pt x="1001" y="521"/>
                  <a:pt x="1001" y="521"/>
                  <a:pt x="1001" y="521"/>
                </a:cubicBezTo>
                <a:cubicBezTo>
                  <a:pt x="1011" y="598"/>
                  <a:pt x="1076" y="649"/>
                  <a:pt x="1159" y="649"/>
                </a:cubicBezTo>
                <a:cubicBezTo>
                  <a:pt x="1221" y="649"/>
                  <a:pt x="1275" y="627"/>
                  <a:pt x="1310" y="585"/>
                </a:cubicBezTo>
                <a:cubicBezTo>
                  <a:pt x="1396" y="669"/>
                  <a:pt x="1396" y="669"/>
                  <a:pt x="1396" y="669"/>
                </a:cubicBezTo>
                <a:cubicBezTo>
                  <a:pt x="1344" y="735"/>
                  <a:pt x="1255" y="771"/>
                  <a:pt x="1152" y="771"/>
                </a:cubicBezTo>
                <a:cubicBezTo>
                  <a:pt x="979" y="771"/>
                  <a:pt x="858" y="648"/>
                  <a:pt x="858" y="475"/>
                </a:cubicBezTo>
                <a:close/>
                <a:moveTo>
                  <a:pt x="1001" y="418"/>
                </a:moveTo>
                <a:cubicBezTo>
                  <a:pt x="1285" y="418"/>
                  <a:pt x="1285" y="418"/>
                  <a:pt x="1285" y="418"/>
                </a:cubicBezTo>
                <a:cubicBezTo>
                  <a:pt x="1276" y="343"/>
                  <a:pt x="1219" y="293"/>
                  <a:pt x="1142" y="293"/>
                </a:cubicBezTo>
                <a:cubicBezTo>
                  <a:pt x="1066" y="293"/>
                  <a:pt x="1009" y="343"/>
                  <a:pt x="1001" y="418"/>
                </a:cubicBezTo>
                <a:close/>
                <a:moveTo>
                  <a:pt x="4504" y="555"/>
                </a:moveTo>
                <a:cubicBezTo>
                  <a:pt x="4504" y="691"/>
                  <a:pt x="4570" y="761"/>
                  <a:pt x="4698" y="761"/>
                </a:cubicBezTo>
                <a:cubicBezTo>
                  <a:pt x="4723" y="761"/>
                  <a:pt x="4755" y="758"/>
                  <a:pt x="4773" y="753"/>
                </a:cubicBezTo>
                <a:cubicBezTo>
                  <a:pt x="4773" y="635"/>
                  <a:pt x="4773" y="635"/>
                  <a:pt x="4773" y="635"/>
                </a:cubicBezTo>
                <a:cubicBezTo>
                  <a:pt x="4761" y="638"/>
                  <a:pt x="4742" y="640"/>
                  <a:pt x="4726" y="640"/>
                </a:cubicBezTo>
                <a:cubicBezTo>
                  <a:pt x="4673" y="640"/>
                  <a:pt x="4645" y="609"/>
                  <a:pt x="4645" y="555"/>
                </a:cubicBezTo>
                <a:cubicBezTo>
                  <a:pt x="4645" y="310"/>
                  <a:pt x="4645" y="310"/>
                  <a:pt x="4645" y="310"/>
                </a:cubicBezTo>
                <a:cubicBezTo>
                  <a:pt x="4782" y="310"/>
                  <a:pt x="4782" y="310"/>
                  <a:pt x="4782" y="310"/>
                </a:cubicBezTo>
                <a:cubicBezTo>
                  <a:pt x="4782" y="192"/>
                  <a:pt x="4782" y="192"/>
                  <a:pt x="4782" y="192"/>
                </a:cubicBezTo>
                <a:cubicBezTo>
                  <a:pt x="4645" y="192"/>
                  <a:pt x="4645" y="192"/>
                  <a:pt x="4645" y="192"/>
                </a:cubicBezTo>
                <a:cubicBezTo>
                  <a:pt x="4645" y="39"/>
                  <a:pt x="4645" y="39"/>
                  <a:pt x="4645" y="39"/>
                </a:cubicBezTo>
                <a:cubicBezTo>
                  <a:pt x="4524" y="39"/>
                  <a:pt x="4524" y="39"/>
                  <a:pt x="4524" y="39"/>
                </a:cubicBezTo>
                <a:cubicBezTo>
                  <a:pt x="4524" y="127"/>
                  <a:pt x="4524" y="127"/>
                  <a:pt x="4524" y="127"/>
                </a:cubicBezTo>
                <a:cubicBezTo>
                  <a:pt x="4524" y="174"/>
                  <a:pt x="4505" y="192"/>
                  <a:pt x="4458" y="192"/>
                </a:cubicBezTo>
                <a:cubicBezTo>
                  <a:pt x="4407" y="192"/>
                  <a:pt x="4407" y="192"/>
                  <a:pt x="4407" y="192"/>
                </a:cubicBezTo>
                <a:cubicBezTo>
                  <a:pt x="4407" y="310"/>
                  <a:pt x="4407" y="310"/>
                  <a:pt x="4407" y="310"/>
                </a:cubicBezTo>
                <a:cubicBezTo>
                  <a:pt x="4504" y="310"/>
                  <a:pt x="4504" y="310"/>
                  <a:pt x="4504" y="310"/>
                </a:cubicBezTo>
                <a:lnTo>
                  <a:pt x="4504" y="555"/>
                </a:lnTo>
                <a:close/>
                <a:moveTo>
                  <a:pt x="403" y="771"/>
                </a:moveTo>
                <a:cubicBezTo>
                  <a:pt x="615" y="771"/>
                  <a:pt x="762" y="637"/>
                  <a:pt x="762" y="447"/>
                </a:cubicBezTo>
                <a:cubicBezTo>
                  <a:pt x="762" y="332"/>
                  <a:pt x="762" y="332"/>
                  <a:pt x="762" y="332"/>
                </a:cubicBezTo>
                <a:cubicBezTo>
                  <a:pt x="432" y="332"/>
                  <a:pt x="432" y="332"/>
                  <a:pt x="432" y="332"/>
                </a:cubicBezTo>
                <a:cubicBezTo>
                  <a:pt x="432" y="456"/>
                  <a:pt x="432" y="456"/>
                  <a:pt x="432" y="456"/>
                </a:cubicBezTo>
                <a:cubicBezTo>
                  <a:pt x="611" y="456"/>
                  <a:pt x="611" y="456"/>
                  <a:pt x="611" y="456"/>
                </a:cubicBezTo>
                <a:cubicBezTo>
                  <a:pt x="611" y="476"/>
                  <a:pt x="611" y="476"/>
                  <a:pt x="611" y="476"/>
                </a:cubicBezTo>
                <a:cubicBezTo>
                  <a:pt x="611" y="575"/>
                  <a:pt x="528" y="644"/>
                  <a:pt x="408" y="644"/>
                </a:cubicBezTo>
                <a:cubicBezTo>
                  <a:pt x="276" y="644"/>
                  <a:pt x="185" y="537"/>
                  <a:pt x="185" y="384"/>
                </a:cubicBezTo>
                <a:cubicBezTo>
                  <a:pt x="185" y="235"/>
                  <a:pt x="279" y="130"/>
                  <a:pt x="413" y="130"/>
                </a:cubicBezTo>
                <a:cubicBezTo>
                  <a:pt x="485" y="130"/>
                  <a:pt x="546" y="157"/>
                  <a:pt x="588" y="204"/>
                </a:cubicBezTo>
                <a:cubicBezTo>
                  <a:pt x="686" y="110"/>
                  <a:pt x="686" y="110"/>
                  <a:pt x="686" y="110"/>
                </a:cubicBezTo>
                <a:cubicBezTo>
                  <a:pt x="619" y="37"/>
                  <a:pt x="524" y="0"/>
                  <a:pt x="411" y="0"/>
                </a:cubicBezTo>
                <a:cubicBezTo>
                  <a:pt x="188" y="0"/>
                  <a:pt x="31" y="159"/>
                  <a:pt x="31" y="384"/>
                </a:cubicBezTo>
                <a:cubicBezTo>
                  <a:pt x="31" y="611"/>
                  <a:pt x="185" y="771"/>
                  <a:pt x="403" y="771"/>
                </a:cubicBezTo>
                <a:close/>
                <a:moveTo>
                  <a:pt x="2482" y="475"/>
                </a:moveTo>
                <a:cubicBezTo>
                  <a:pt x="2482" y="300"/>
                  <a:pt x="2600" y="179"/>
                  <a:pt x="2768" y="179"/>
                </a:cubicBezTo>
                <a:cubicBezTo>
                  <a:pt x="2936" y="179"/>
                  <a:pt x="3052" y="299"/>
                  <a:pt x="3052" y="471"/>
                </a:cubicBezTo>
                <a:cubicBezTo>
                  <a:pt x="3052" y="485"/>
                  <a:pt x="3050" y="507"/>
                  <a:pt x="3048" y="521"/>
                </a:cubicBezTo>
                <a:cubicBezTo>
                  <a:pt x="2625" y="521"/>
                  <a:pt x="2625" y="521"/>
                  <a:pt x="2625" y="521"/>
                </a:cubicBezTo>
                <a:cubicBezTo>
                  <a:pt x="2635" y="598"/>
                  <a:pt x="2700" y="649"/>
                  <a:pt x="2784" y="649"/>
                </a:cubicBezTo>
                <a:cubicBezTo>
                  <a:pt x="2845" y="649"/>
                  <a:pt x="2899" y="627"/>
                  <a:pt x="2935" y="585"/>
                </a:cubicBezTo>
                <a:cubicBezTo>
                  <a:pt x="3020" y="669"/>
                  <a:pt x="3020" y="669"/>
                  <a:pt x="3020" y="669"/>
                </a:cubicBezTo>
                <a:cubicBezTo>
                  <a:pt x="2969" y="735"/>
                  <a:pt x="2880" y="771"/>
                  <a:pt x="2777" y="771"/>
                </a:cubicBezTo>
                <a:cubicBezTo>
                  <a:pt x="2603" y="771"/>
                  <a:pt x="2482" y="648"/>
                  <a:pt x="2482" y="475"/>
                </a:cubicBezTo>
                <a:close/>
                <a:moveTo>
                  <a:pt x="2625" y="418"/>
                </a:moveTo>
                <a:cubicBezTo>
                  <a:pt x="2909" y="418"/>
                  <a:pt x="2909" y="418"/>
                  <a:pt x="2909" y="418"/>
                </a:cubicBezTo>
                <a:cubicBezTo>
                  <a:pt x="2900" y="343"/>
                  <a:pt x="2843" y="293"/>
                  <a:pt x="2767" y="293"/>
                </a:cubicBezTo>
                <a:cubicBezTo>
                  <a:pt x="2690" y="293"/>
                  <a:pt x="2633" y="343"/>
                  <a:pt x="2625" y="418"/>
                </a:cubicBezTo>
                <a:close/>
                <a:moveTo>
                  <a:pt x="4851" y="475"/>
                </a:moveTo>
                <a:cubicBezTo>
                  <a:pt x="4851" y="300"/>
                  <a:pt x="4969" y="179"/>
                  <a:pt x="5137" y="179"/>
                </a:cubicBezTo>
                <a:cubicBezTo>
                  <a:pt x="5305" y="179"/>
                  <a:pt x="5422" y="299"/>
                  <a:pt x="5422" y="471"/>
                </a:cubicBezTo>
                <a:cubicBezTo>
                  <a:pt x="5422" y="485"/>
                  <a:pt x="5419" y="507"/>
                  <a:pt x="5417" y="521"/>
                </a:cubicBezTo>
                <a:cubicBezTo>
                  <a:pt x="4994" y="521"/>
                  <a:pt x="4994" y="521"/>
                  <a:pt x="4994" y="521"/>
                </a:cubicBezTo>
                <a:cubicBezTo>
                  <a:pt x="5004" y="598"/>
                  <a:pt x="5070" y="649"/>
                  <a:pt x="5153" y="649"/>
                </a:cubicBezTo>
                <a:cubicBezTo>
                  <a:pt x="5215" y="649"/>
                  <a:pt x="5268" y="627"/>
                  <a:pt x="5304" y="585"/>
                </a:cubicBezTo>
                <a:cubicBezTo>
                  <a:pt x="5390" y="669"/>
                  <a:pt x="5390" y="669"/>
                  <a:pt x="5390" y="669"/>
                </a:cubicBezTo>
                <a:cubicBezTo>
                  <a:pt x="5338" y="735"/>
                  <a:pt x="5249" y="771"/>
                  <a:pt x="5146" y="771"/>
                </a:cubicBezTo>
                <a:cubicBezTo>
                  <a:pt x="4972" y="771"/>
                  <a:pt x="4851" y="648"/>
                  <a:pt x="4851" y="475"/>
                </a:cubicBezTo>
                <a:close/>
                <a:moveTo>
                  <a:pt x="4994" y="418"/>
                </a:moveTo>
                <a:cubicBezTo>
                  <a:pt x="5279" y="418"/>
                  <a:pt x="5279" y="418"/>
                  <a:pt x="5279" y="418"/>
                </a:cubicBezTo>
                <a:cubicBezTo>
                  <a:pt x="5270" y="343"/>
                  <a:pt x="5212" y="293"/>
                  <a:pt x="5136" y="293"/>
                </a:cubicBezTo>
                <a:cubicBezTo>
                  <a:pt x="5059" y="293"/>
                  <a:pt x="5002" y="343"/>
                  <a:pt x="4994" y="418"/>
                </a:cubicBezTo>
                <a:close/>
              </a:path>
            </a:pathLst>
          </a:custGeom>
          <a:solidFill>
            <a:srgbClr val="FFFFFF"/>
          </a:solidFill>
          <a:ln w="0" cap="flat" cmpd="sng" algn="ctr">
            <a:solidFill>
              <a:srgbClr val="000000">
                <a:alpha val="0"/>
              </a:srgbClr>
            </a:solidFill>
            <a:prstDash val="solid"/>
            <a:round/>
            <a:headEnd type="none" w="med" len="med"/>
            <a:tailEnd type="none" w="med" len="med"/>
          </a:ln>
        </p:spPr>
        <p:txBody>
          <a:bodyPr vert="horz" wrap="square" lIns="0" tIns="0" rIns="0" bIns="0" numCol="1" anchor="t" anchorCtr="0" compatLnSpc="1">
            <a:prstTxWarp prst="textNoShape">
              <a:avLst/>
            </a:prstTxWarp>
          </a:bodyPr>
          <a:lstStyle>
            <a:lvl1pPr marL="0" indent="0" algn="l" defTabSz="914400" rtl="0" eaLnBrk="1" latinLnBrk="0" hangingPunct="1">
              <a:lnSpc>
                <a:spcPct val="100000"/>
              </a:lnSpc>
              <a:spcBef>
                <a:spcPts val="0"/>
              </a:spcBef>
              <a:buClr>
                <a:schemeClr val="accent1"/>
              </a:buClr>
              <a:buSzPct val="65000"/>
              <a:buFontTx/>
              <a:buNone/>
              <a:defRPr sz="330">
                <a:latin typeface="Arial" panose="020B0604020202020204" pitchFamily="34" charset="0"/>
              </a:defRPr>
            </a:lvl1pPr>
          </a:lstStyle>
          <a:p>
            <a:r>
              <a:rPr lang="nl-NL"/>
              <a:t> </a:t>
            </a:r>
          </a:p>
        </p:txBody>
      </p:sp>
      <p:sp>
        <p:nvSpPr>
          <p:cNvPr id="19" name="04_Subtitle 6 [PHJU]">
            <a:extLst>
              <a:ext uri="{FF2B5EF4-FFF2-40B4-BE49-F238E27FC236}">
                <a16:creationId xmlns:a16="http://schemas.microsoft.com/office/drawing/2014/main" id="{6DA83DC9-2AA2-09EF-846F-FEA9F192E61A}"/>
              </a:ext>
            </a:extLst>
          </p:cNvPr>
          <p:cNvSpPr>
            <a:spLocks noGrp="1" noSelect="1"/>
          </p:cNvSpPr>
          <p:nvPr>
            <p:ph type="subTitle" idx="1" hasCustomPrompt="1"/>
          </p:nvPr>
        </p:nvSpPr>
        <p:spPr bwMode="gray">
          <a:xfrm>
            <a:off x="1136880" y="4012800"/>
            <a:ext cx="9792000" cy="1752600"/>
          </a:xfrm>
        </p:spPr>
        <p:txBody>
          <a:bodyPr/>
          <a:lstStyle>
            <a:lvl1pPr marL="0" indent="0" algn="l">
              <a:buNone/>
              <a:defRPr sz="4000">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nl-NL" noProof="1"/>
              <a:t>[jaar / subtitel]</a:t>
            </a:r>
          </a:p>
        </p:txBody>
      </p:sp>
      <p:sp>
        <p:nvSpPr>
          <p:cNvPr id="20" name="05_Date Placeholder 7 [PHJU] (JU-Free)">
            <a:extLst>
              <a:ext uri="{FF2B5EF4-FFF2-40B4-BE49-F238E27FC236}">
                <a16:creationId xmlns:a16="http://schemas.microsoft.com/office/drawing/2014/main" id="{4AA77A3C-35B3-3DA8-D792-8AA502B6ADB0}"/>
              </a:ext>
            </a:extLst>
          </p:cNvPr>
          <p:cNvSpPr>
            <a:spLocks noGrp="1"/>
          </p:cNvSpPr>
          <p:nvPr>
            <p:ph type="body" sz="quarter" idx="1001" hasCustomPrompt="1"/>
          </p:nvPr>
        </p:nvSpPr>
        <p:spPr>
          <a:xfrm>
            <a:off x="1136880" y="6244920"/>
            <a:ext cx="2844720" cy="365040"/>
          </a:xfrm>
          <a:custGeom>
            <a:avLst/>
            <a:gdLst>
              <a:gd name="connsiteX0" fmla="*/ 0 w 2844720"/>
              <a:gd name="connsiteY0" fmla="*/ 0 h 365040"/>
              <a:gd name="connsiteX1" fmla="*/ 2844720 w 2844720"/>
              <a:gd name="connsiteY1" fmla="*/ 0 h 365040"/>
              <a:gd name="connsiteX2" fmla="*/ 2844720 w 2844720"/>
              <a:gd name="connsiteY2" fmla="*/ 365040 h 365040"/>
              <a:gd name="connsiteX3" fmla="*/ 0 w 2844720"/>
              <a:gd name="connsiteY3" fmla="*/ 365040 h 365040"/>
            </a:gdLst>
            <a:ahLst/>
            <a:cxnLst>
              <a:cxn ang="0">
                <a:pos x="connsiteX0" y="connsiteY0"/>
              </a:cxn>
              <a:cxn ang="0">
                <a:pos x="connsiteX1" y="connsiteY1"/>
              </a:cxn>
              <a:cxn ang="0">
                <a:pos x="connsiteX2" y="connsiteY2"/>
              </a:cxn>
              <a:cxn ang="0">
                <a:pos x="connsiteX3" y="connsiteY3"/>
              </a:cxn>
            </a:cxnLst>
            <a:rect l="l" t="t" r="r" b="b"/>
            <a:pathLst>
              <a:path w="2844720" h="365040">
                <a:moveTo>
                  <a:pt x="0" y="0"/>
                </a:moveTo>
                <a:lnTo>
                  <a:pt x="2844720" y="0"/>
                </a:lnTo>
                <a:lnTo>
                  <a:pt x="2844720" y="365040"/>
                </a:lnTo>
                <a:lnTo>
                  <a:pt x="0" y="365040"/>
                </a:lnTo>
                <a:close/>
              </a:path>
            </a:pathLst>
          </a:custGeom>
          <a:noFill/>
          <a:ln/>
          <a:extLst>
            <a:ext uri="{909E8E84-426E-40DD-AFC4-6F175D3DCCD1}">
              <a14:hiddenFill xmlns:a14="http://schemas.microsoft.com/office/drawing/2010/main">
                <a:solidFill>
                  <a:srgbClr val="FFFFFF"/>
                </a:solidFill>
              </a14:hiddenFill>
            </a:ext>
          </a:extLst>
        </p:spPr>
        <p:txBody>
          <a:bodyPr wrap="square" lIns="0" tIns="0" rIns="0" bIns="0" anchor="t">
            <a:noAutofit/>
          </a:bodyPr>
          <a:lstStyle>
            <a:lvl1pPr marL="0" indent="0" algn="l" defTabSz="914400" rtl="0" eaLnBrk="1" latinLnBrk="0" hangingPunct="1">
              <a:lnSpc>
                <a:spcPct val="100000"/>
              </a:lnSpc>
              <a:spcBef>
                <a:spcPts val="0"/>
              </a:spcBef>
              <a:buFontTx/>
              <a:buNone/>
              <a:defRPr lang="nl-NL" sz="2200" b="1" kern="1200" dirty="0" smtClean="0">
                <a:solidFill>
                  <a:schemeClr val="bg1"/>
                </a:solidFill>
                <a:latin typeface="+mn-lt"/>
                <a:ea typeface="+mn-ea"/>
                <a:cs typeface="+mn-cs"/>
              </a:defRPr>
            </a:lvl1pPr>
            <a:lvl2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2pPr>
            <a:lvl3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3pPr>
            <a:lvl4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4pPr>
            <a:lvl5pPr marL="0" marR="0" indent="0" algn="l" defTabSz="914400" rtl="0" eaLnBrk="1" fontAlgn="auto" latinLnBrk="0" hangingPunct="1">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5pPr>
            <a:lvl6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6pPr>
            <a:lvl7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7pPr>
            <a:lvl8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8pPr>
            <a:lvl9pPr marL="0" marR="0" indent="0" algn="l" fontAlgn="auto">
              <a:lnSpc>
                <a:spcPct val="100000"/>
              </a:lnSpc>
              <a:spcBef>
                <a:spcPts val="0"/>
              </a:spcBef>
              <a:spcAft>
                <a:spcPts val="0"/>
              </a:spcAft>
              <a:buFontTx/>
              <a:buNone/>
              <a:defRPr kumimoji="0" sz="2200" b="1" i="0" u="none" baseline="0">
                <a:solidFill>
                  <a:schemeClr val="bg1">
                    <a:lumMod val="100000"/>
                  </a:schemeClr>
                </a:solidFill>
                <a:latin typeface="Corbel" panose="020B0503020204020204" pitchFamily="34" charset="0"/>
              </a:defRPr>
            </a:lvl9pPr>
          </a:lstStyle>
          <a:p>
            <a:pPr lvl="0"/>
            <a:r>
              <a:rPr lang="nl-NL"/>
              <a:t>[Datum]</a:t>
            </a:r>
          </a:p>
          <a:p>
            <a:pPr lvl="0"/>
            <a:r>
              <a:rPr lang="nl-NL"/>
              <a:t>JU-LEVEL1=Standaard</a:t>
            </a:r>
          </a:p>
        </p:txBody>
      </p:sp>
      <p:sp>
        <p:nvSpPr>
          <p:cNvPr id="21" name="Instructie 8 (JU-Free)">
            <a:extLst>
              <a:ext uri="{FF2B5EF4-FFF2-40B4-BE49-F238E27FC236}">
                <a16:creationId xmlns:a16="http://schemas.microsoft.com/office/drawing/2014/main" id="{133FFC78-1BAA-C4E6-5329-B3F9141356AD}"/>
              </a:ext>
              <a:ext uri="{C183D7F6-B498-43B3-948B-1728B52AA6E4}">
                <adec:decorative xmlns:adec="http://schemas.microsoft.com/office/drawing/2017/decorative" val="1"/>
              </a:ext>
            </a:extLst>
          </p:cNvPr>
          <p:cNvSpPr>
            <a:spLocks noGrp="1"/>
          </p:cNvSpPr>
          <p:nvPr>
            <p:ph type="body" sz="quarter" idx="14" hasCustomPrompt="1"/>
          </p:nvPr>
        </p:nvSpPr>
        <p:spPr>
          <a:xfrm>
            <a:off x="-2113544" y="-2"/>
            <a:ext cx="2052000" cy="5486402"/>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lvl="0"/>
            <a:r>
              <a:rPr lang="nl-NL"/>
              <a:t>Een ingevoegde afbeelding staat achter de tekst en het logo. Wil je de ingevoegde afbeelding wijzigen? Verwijder de afbeelding, klik ‘Opnieuw instellen’ en begin opnieuw.</a:t>
            </a:r>
            <a:br>
              <a:rPr lang="nl-NL"/>
            </a:br>
            <a:br>
              <a:rPr lang="nl-NL"/>
            </a:br>
            <a:br>
              <a:rPr lang="nl-NL"/>
            </a:br>
            <a:br>
              <a:rPr lang="nl-NL"/>
            </a:br>
            <a:br>
              <a:rPr lang="nl-NL"/>
            </a:br>
            <a:br>
              <a:rPr lang="nl-NL"/>
            </a:br>
            <a:br>
              <a:rPr lang="nl-NL"/>
            </a:br>
            <a:r>
              <a:rPr lang="nl-NL"/>
              <a:t>Let op! Kies niet voor de optie ‘Afbeelding wijzigen’. PowerPoint zal de afbeelding in een ander formaat en op een andere plek plaatsen. En ‘Opnieuw instellen’ zal het beeld vervormen.</a:t>
            </a:r>
            <a:br>
              <a:rPr lang="nl-NL"/>
            </a:br>
            <a:br>
              <a:rPr lang="nl-NL"/>
            </a:br>
            <a:r>
              <a:rPr lang="nl-NL"/>
              <a:t>Standaard staat de dag van vandaag in de presentatie. Wil je dit niet? Pas de datum aan in de instelling van de ‘Kop- en voettekst’. Je vindt deze optie op het tabblad ‘Invoegen’ &gt; ‘Tekst’</a:t>
            </a:r>
            <a:br>
              <a:rPr lang="nl-NL"/>
            </a:br>
            <a:br>
              <a:rPr lang="nl-NL"/>
            </a:br>
            <a:r>
              <a:rPr lang="nl-NL"/>
              <a:t>De dianummering kun je ook invoegen onder ‘Kop- en voettekst’.</a:t>
            </a:r>
            <a:br>
              <a:rPr lang="nl-NL"/>
            </a:br>
            <a:br>
              <a:rPr lang="nl-NL"/>
            </a:br>
            <a:r>
              <a:rPr lang="nl-NL"/>
              <a:t>Deze uitleg wordt niet geprint of getoond in de presentatie. Deze uitleg verwijder je door op de rand van het frame en de rand van de afbeelding te klikken. Kies delete.</a:t>
            </a:r>
          </a:p>
          <a:p>
            <a:pPr lvl="0"/>
            <a:endParaRPr lang="nl-NL"/>
          </a:p>
        </p:txBody>
      </p:sp>
      <p:sp>
        <p:nvSpPr>
          <p:cNvPr id="22" name="Instructie 9 (JU-Free)">
            <a:extLst>
              <a:ext uri="{FF2B5EF4-FFF2-40B4-BE49-F238E27FC236}">
                <a16:creationId xmlns:a16="http://schemas.microsoft.com/office/drawing/2014/main" id="{52E869F6-218B-0D78-4BC9-A761435046B7}"/>
              </a:ext>
              <a:ext uri="{C183D7F6-B498-43B3-948B-1728B52AA6E4}">
                <adec:decorative xmlns:adec="http://schemas.microsoft.com/office/drawing/2017/decorative" val="1"/>
              </a:ext>
            </a:extLst>
          </p:cNvPr>
          <p:cNvSpPr>
            <a:spLocks noGrp="1" noChangeAspect="1"/>
          </p:cNvSpPr>
          <p:nvPr>
            <p:ph type="body" sz="quarter" idx="18" hasCustomPrompt="1"/>
          </p:nvPr>
        </p:nvSpPr>
        <p:spPr>
          <a:xfrm>
            <a:off x="-2096399" y="1044225"/>
            <a:ext cx="1465333" cy="756000"/>
          </a:xfrm>
          <a:blipFill>
            <a:blip r:embed="rId3"/>
            <a:stretch>
              <a:fillRect/>
            </a:stretch>
          </a:blipFill>
          <a:ln>
            <a:solidFill>
              <a:schemeClr val="accent1"/>
            </a:solidFill>
          </a:ln>
        </p:spPr>
        <p:txBody>
          <a:bodyPr/>
          <a:lstStyle>
            <a:lvl1pPr marL="0" indent="0">
              <a:lnSpc>
                <a:spcPct val="99000"/>
              </a:lnSpc>
              <a:buNone/>
              <a:defRPr sz="330" b="0">
                <a:latin typeface="Arial" panose="020B0604020202020204" pitchFamily="34" charset="0"/>
              </a:defRPr>
            </a:lvl1pPr>
            <a:lvl2pPr marL="0" indent="0">
              <a:lnSpc>
                <a:spcPct val="99000"/>
              </a:lnSpc>
              <a:buNone/>
              <a:defRPr sz="1000" b="0"/>
            </a:lvl2pPr>
            <a:lvl3pPr marL="0" indent="0">
              <a:lnSpc>
                <a:spcPct val="99000"/>
              </a:lnSpc>
              <a:buNone/>
              <a:defRPr sz="1000" b="0"/>
            </a:lvl3pPr>
            <a:lvl4pPr marL="0" indent="0">
              <a:lnSpc>
                <a:spcPct val="99000"/>
              </a:lnSpc>
              <a:buFont typeface="Arial" panose="020B0604020202020204" pitchFamily="34" charset="0"/>
              <a:buNone/>
              <a:defRPr sz="1000" b="0"/>
            </a:lvl4pPr>
            <a:lvl5pPr marL="0" indent="0">
              <a:lnSpc>
                <a:spcPct val="99000"/>
              </a:lnSpc>
              <a:buFont typeface="Arial" panose="020B0604020202020204" pitchFamily="34" charset="0"/>
              <a:buNone/>
              <a:defRPr sz="1000" b="0"/>
            </a:lvl5pPr>
            <a:lvl6pPr marL="0" indent="0">
              <a:lnSpc>
                <a:spcPct val="99000"/>
              </a:lnSpc>
              <a:buFont typeface="Arial" panose="020B0604020202020204" pitchFamily="34" charset="0"/>
              <a:buNone/>
              <a:defRPr sz="1000" b="0"/>
            </a:lvl6pPr>
            <a:lvl7pPr marL="0" indent="0">
              <a:lnSpc>
                <a:spcPct val="99000"/>
              </a:lnSpc>
              <a:buFont typeface="Arial" panose="020B0604020202020204" pitchFamily="34" charset="0"/>
              <a:buNone/>
              <a:defRPr sz="1000" b="0"/>
            </a:lvl7pPr>
            <a:lvl8pPr marL="0" indent="0">
              <a:lnSpc>
                <a:spcPct val="99000"/>
              </a:lnSpc>
              <a:buFont typeface="Arial" panose="020B0604020202020204" pitchFamily="34" charset="0"/>
              <a:buNone/>
              <a:defRPr sz="1000" b="0"/>
            </a:lvl8pPr>
            <a:lvl9pPr marL="0" indent="0">
              <a:lnSpc>
                <a:spcPct val="99000"/>
              </a:lnSpc>
              <a:buFont typeface="Arial" panose="020B0604020202020204" pitchFamily="34" charset="0"/>
              <a:buNone/>
              <a:defRPr sz="1000" b="0"/>
            </a:lvl9pPr>
          </a:lstStyle>
          <a:p>
            <a:pPr lvl="0"/>
            <a:r>
              <a:rPr lang="nl-NL"/>
              <a:t> </a:t>
            </a:r>
          </a:p>
        </p:txBody>
      </p:sp>
      <p:sp>
        <p:nvSpPr>
          <p:cNvPr id="23" name="Instruction Rectangle 10 {PHJU} (JU-Free)">
            <a:extLst>
              <a:ext uri="{FF2B5EF4-FFF2-40B4-BE49-F238E27FC236}">
                <a16:creationId xmlns:a16="http://schemas.microsoft.com/office/drawing/2014/main" id="{D688509B-AFA4-81BF-808A-04B156C3A585}"/>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4"/>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25" name="Instruction Rectangle 11 {PHJU} (JU-Free)">
            <a:extLst>
              <a:ext uri="{FF2B5EF4-FFF2-40B4-BE49-F238E27FC236}">
                <a16:creationId xmlns:a16="http://schemas.microsoft.com/office/drawing/2014/main" id="{44AF148A-F20B-C4AF-8831-5AB6627770EC}"/>
              </a:ext>
              <a:ext uri="{C183D7F6-B498-43B3-948B-1728B52AA6E4}">
                <adec:decorative xmlns:adec="http://schemas.microsoft.com/office/drawing/2017/decorative" val="1"/>
              </a:ext>
            </a:extLst>
          </p:cNvPr>
          <p:cNvSpPr>
            <a:spLocks noGrp="1"/>
          </p:cNvSpPr>
          <p:nvPr>
            <p:ph type="body" sz="quarter" idx="22"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5"/>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35" name="Instructie 12 (JU-Free)">
            <a:extLst>
              <a:ext uri="{FF2B5EF4-FFF2-40B4-BE49-F238E27FC236}">
                <a16:creationId xmlns:a16="http://schemas.microsoft.com/office/drawing/2014/main" id="{8C278B74-2E8A-6FA2-DF1B-39B05E535776}"/>
              </a:ext>
              <a:ext uri="{C183D7F6-B498-43B3-948B-1728B52AA6E4}">
                <adec:decorative xmlns:adec="http://schemas.microsoft.com/office/drawing/2017/decorative" val="1"/>
              </a:ext>
            </a:extLst>
          </p:cNvPr>
          <p:cNvSpPr>
            <a:spLocks noGrp="1"/>
          </p:cNvSpPr>
          <p:nvPr>
            <p:ph type="body" sz="quarter" idx="23"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72659137"/>
      </p:ext>
    </p:extLst>
  </p:cSld>
  <p:clrMapOvr>
    <a:masterClrMapping/>
  </p:clrMapOvr>
  <p:extLst>
    <p:ext uri="{DCECCB84-F9BA-43D5-87BE-67443E8EF086}">
      <p15:sldGuideLst xmlns:p15="http://schemas.microsoft.com/office/powerpoint/2012/main">
        <p15:guide id="1" orient="horz" pos="2160">
          <p15:clr>
            <a:srgbClr val="FBAE40"/>
          </p15:clr>
        </p15:guide>
        <p15:guide id="2" pos="3863" userDrawn="1">
          <p15:clr>
            <a:srgbClr val="FBAE40"/>
          </p15:clr>
        </p15:guide>
        <p15:guide id="3" pos="565" userDrawn="1">
          <p15:clr>
            <a:srgbClr val="00000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dia wit, kop2 + tekst]">
    <p:spTree>
      <p:nvGrpSpPr>
        <p:cNvPr id="1" name=""/>
        <p:cNvGrpSpPr/>
        <p:nvPr/>
      </p:nvGrpSpPr>
      <p:grpSpPr>
        <a:xfrm>
          <a:off x="0" y="0"/>
          <a:ext cx="0" cy="0"/>
          <a:chOff x="0" y="0"/>
          <a:chExt cx="0" cy="0"/>
        </a:xfrm>
      </p:grpSpPr>
      <p:sp>
        <p:nvSpPr>
          <p:cNvPr id="12" name="Frame 1">
            <a:extLst>
              <a:ext uri="{FF2B5EF4-FFF2-40B4-BE49-F238E27FC236}">
                <a16:creationId xmlns:a16="http://schemas.microsoft.com/office/drawing/2014/main" id="{4DB23C15-DFC4-6C10-AE37-EFE71B4132E7}"/>
              </a:ext>
            </a:extLst>
          </p:cNvPr>
          <p:cNvSpPr>
            <a:spLocks noSelect="1"/>
          </p:cNvSpPr>
          <p:nvPr userDrawn="1"/>
        </p:nvSpPr>
        <p:spPr bwMode="black">
          <a:xfrm>
            <a:off x="203200" y="182563"/>
            <a:ext cx="476250" cy="1617662"/>
          </a:xfrm>
          <a:custGeom>
            <a:avLst/>
            <a:gdLst>
              <a:gd name="T0" fmla="*/ 300 w 300"/>
              <a:gd name="T1" fmla="*/ 779 h 1019"/>
              <a:gd name="T2" fmla="*/ 210 w 300"/>
              <a:gd name="T3" fmla="*/ 869 h 1019"/>
              <a:gd name="T4" fmla="*/ 300 w 300"/>
              <a:gd name="T5" fmla="*/ 959 h 1019"/>
              <a:gd name="T6" fmla="*/ 240 w 300"/>
              <a:gd name="T7" fmla="*/ 1019 h 1019"/>
              <a:gd name="T8" fmla="*/ 150 w 300"/>
              <a:gd name="T9" fmla="*/ 929 h 1019"/>
              <a:gd name="T10" fmla="*/ 60 w 300"/>
              <a:gd name="T11" fmla="*/ 1019 h 1019"/>
              <a:gd name="T12" fmla="*/ 0 w 300"/>
              <a:gd name="T13" fmla="*/ 959 h 1019"/>
              <a:gd name="T14" fmla="*/ 90 w 300"/>
              <a:gd name="T15" fmla="*/ 869 h 1019"/>
              <a:gd name="T16" fmla="*/ 0 w 300"/>
              <a:gd name="T17" fmla="*/ 779 h 1019"/>
              <a:gd name="T18" fmla="*/ 60 w 300"/>
              <a:gd name="T19" fmla="*/ 719 h 1019"/>
              <a:gd name="T20" fmla="*/ 150 w 300"/>
              <a:gd name="T21" fmla="*/ 809 h 1019"/>
              <a:gd name="T22" fmla="*/ 240 w 300"/>
              <a:gd name="T23" fmla="*/ 719 h 1019"/>
              <a:gd name="T24" fmla="*/ 300 w 300"/>
              <a:gd name="T25" fmla="*/ 779 h 1019"/>
              <a:gd name="T26" fmla="*/ 300 w 300"/>
              <a:gd name="T27" fmla="*/ 60 h 1019"/>
              <a:gd name="T28" fmla="*/ 240 w 300"/>
              <a:gd name="T29" fmla="*/ 0 h 1019"/>
              <a:gd name="T30" fmla="*/ 150 w 300"/>
              <a:gd name="T31" fmla="*/ 90 h 1019"/>
              <a:gd name="T32" fmla="*/ 60 w 300"/>
              <a:gd name="T33" fmla="*/ 0 h 1019"/>
              <a:gd name="T34" fmla="*/ 0 w 300"/>
              <a:gd name="T35" fmla="*/ 60 h 1019"/>
              <a:gd name="T36" fmla="*/ 90 w 300"/>
              <a:gd name="T37" fmla="*/ 150 h 1019"/>
              <a:gd name="T38" fmla="*/ 0 w 300"/>
              <a:gd name="T39" fmla="*/ 239 h 1019"/>
              <a:gd name="T40" fmla="*/ 60 w 300"/>
              <a:gd name="T41" fmla="*/ 299 h 1019"/>
              <a:gd name="T42" fmla="*/ 150 w 300"/>
              <a:gd name="T43" fmla="*/ 209 h 1019"/>
              <a:gd name="T44" fmla="*/ 240 w 300"/>
              <a:gd name="T45" fmla="*/ 299 h 1019"/>
              <a:gd name="T46" fmla="*/ 300 w 300"/>
              <a:gd name="T47" fmla="*/ 239 h 1019"/>
              <a:gd name="T48" fmla="*/ 210 w 300"/>
              <a:gd name="T49" fmla="*/ 150 h 1019"/>
              <a:gd name="T50" fmla="*/ 300 w 300"/>
              <a:gd name="T51" fmla="*/ 60 h 1019"/>
              <a:gd name="T52" fmla="*/ 240 w 300"/>
              <a:gd name="T53" fmla="*/ 360 h 1019"/>
              <a:gd name="T54" fmla="*/ 150 w 300"/>
              <a:gd name="T55" fmla="*/ 450 h 1019"/>
              <a:gd name="T56" fmla="*/ 60 w 300"/>
              <a:gd name="T57" fmla="*/ 360 h 1019"/>
              <a:gd name="T58" fmla="*/ 0 w 300"/>
              <a:gd name="T59" fmla="*/ 420 h 1019"/>
              <a:gd name="T60" fmla="*/ 90 w 300"/>
              <a:gd name="T61" fmla="*/ 510 h 1019"/>
              <a:gd name="T62" fmla="*/ 0 w 300"/>
              <a:gd name="T63" fmla="*/ 599 h 1019"/>
              <a:gd name="T64" fmla="*/ 60 w 300"/>
              <a:gd name="T65" fmla="*/ 659 h 1019"/>
              <a:gd name="T66" fmla="*/ 150 w 300"/>
              <a:gd name="T67" fmla="*/ 569 h 1019"/>
              <a:gd name="T68" fmla="*/ 240 w 300"/>
              <a:gd name="T69" fmla="*/ 659 h 1019"/>
              <a:gd name="T70" fmla="*/ 300 w 300"/>
              <a:gd name="T71" fmla="*/ 599 h 1019"/>
              <a:gd name="T72" fmla="*/ 210 w 300"/>
              <a:gd name="T73" fmla="*/ 510 h 1019"/>
              <a:gd name="T74" fmla="*/ 300 w 300"/>
              <a:gd name="T75" fmla="*/ 420 h 1019"/>
              <a:gd name="T76" fmla="*/ 240 w 300"/>
              <a:gd name="T77" fmla="*/ 360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0" h="1019">
                <a:moveTo>
                  <a:pt x="300" y="779"/>
                </a:moveTo>
                <a:lnTo>
                  <a:pt x="210" y="869"/>
                </a:lnTo>
                <a:lnTo>
                  <a:pt x="300" y="959"/>
                </a:lnTo>
                <a:lnTo>
                  <a:pt x="240" y="1019"/>
                </a:lnTo>
                <a:lnTo>
                  <a:pt x="150" y="929"/>
                </a:lnTo>
                <a:lnTo>
                  <a:pt x="60" y="1019"/>
                </a:lnTo>
                <a:lnTo>
                  <a:pt x="0" y="959"/>
                </a:lnTo>
                <a:lnTo>
                  <a:pt x="90" y="869"/>
                </a:lnTo>
                <a:lnTo>
                  <a:pt x="0" y="779"/>
                </a:lnTo>
                <a:lnTo>
                  <a:pt x="60" y="719"/>
                </a:lnTo>
                <a:lnTo>
                  <a:pt x="150" y="809"/>
                </a:lnTo>
                <a:lnTo>
                  <a:pt x="240" y="719"/>
                </a:lnTo>
                <a:lnTo>
                  <a:pt x="300" y="779"/>
                </a:lnTo>
                <a:close/>
                <a:moveTo>
                  <a:pt x="300" y="60"/>
                </a:moveTo>
                <a:lnTo>
                  <a:pt x="240" y="0"/>
                </a:lnTo>
                <a:lnTo>
                  <a:pt x="150" y="90"/>
                </a:lnTo>
                <a:lnTo>
                  <a:pt x="60" y="0"/>
                </a:lnTo>
                <a:lnTo>
                  <a:pt x="0" y="60"/>
                </a:lnTo>
                <a:lnTo>
                  <a:pt x="90" y="150"/>
                </a:lnTo>
                <a:lnTo>
                  <a:pt x="0" y="239"/>
                </a:lnTo>
                <a:lnTo>
                  <a:pt x="60" y="299"/>
                </a:lnTo>
                <a:lnTo>
                  <a:pt x="150" y="209"/>
                </a:lnTo>
                <a:lnTo>
                  <a:pt x="240" y="299"/>
                </a:lnTo>
                <a:lnTo>
                  <a:pt x="300" y="239"/>
                </a:lnTo>
                <a:lnTo>
                  <a:pt x="210" y="150"/>
                </a:lnTo>
                <a:lnTo>
                  <a:pt x="300" y="60"/>
                </a:lnTo>
                <a:close/>
                <a:moveTo>
                  <a:pt x="240" y="360"/>
                </a:moveTo>
                <a:lnTo>
                  <a:pt x="150" y="450"/>
                </a:lnTo>
                <a:lnTo>
                  <a:pt x="60" y="360"/>
                </a:lnTo>
                <a:lnTo>
                  <a:pt x="0" y="420"/>
                </a:lnTo>
                <a:lnTo>
                  <a:pt x="90" y="510"/>
                </a:lnTo>
                <a:lnTo>
                  <a:pt x="0" y="599"/>
                </a:lnTo>
                <a:lnTo>
                  <a:pt x="60" y="659"/>
                </a:lnTo>
                <a:lnTo>
                  <a:pt x="150" y="569"/>
                </a:lnTo>
                <a:lnTo>
                  <a:pt x="240" y="659"/>
                </a:lnTo>
                <a:lnTo>
                  <a:pt x="300" y="599"/>
                </a:lnTo>
                <a:lnTo>
                  <a:pt x="210" y="510"/>
                </a:lnTo>
                <a:lnTo>
                  <a:pt x="300" y="420"/>
                </a:lnTo>
                <a:lnTo>
                  <a:pt x="240" y="360"/>
                </a:lnTo>
                <a:close/>
              </a:path>
            </a:pathLst>
          </a:custGeom>
          <a:solidFill>
            <a:srgbClr val="E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 name="01_Title 2">
            <a:extLst>
              <a:ext uri="{FF2B5EF4-FFF2-40B4-BE49-F238E27FC236}">
                <a16:creationId xmlns:a16="http://schemas.microsoft.com/office/drawing/2014/main" id="{2FCDB449-C39F-F599-28CA-6957498C5DA3}"/>
              </a:ext>
            </a:extLst>
          </p:cNvPr>
          <p:cNvSpPr>
            <a:spLocks noGrp="1" noSelect="1"/>
          </p:cNvSpPr>
          <p:nvPr>
            <p:ph type="title" hasCustomPrompt="1"/>
          </p:nvPr>
        </p:nvSpPr>
        <p:spPr>
          <a:xfrm>
            <a:off x="918720" y="1916280"/>
            <a:ext cx="10800000" cy="1296000"/>
          </a:xfrm>
        </p:spPr>
        <p:txBody>
          <a:bodyPr vert="horz" lIns="0" tIns="0" rIns="0" bIns="0" rtlCol="0" anchor="t" anchorCtr="0">
            <a:noAutofit/>
          </a:bodyPr>
          <a:lstStyle>
            <a:lvl1pPr>
              <a:defRPr lang="nl-NL"/>
            </a:lvl1pPr>
          </a:lstStyle>
          <a:p>
            <a:pPr marL="0" lvl="0"/>
            <a:r>
              <a:rPr lang="nl-NL"/>
              <a:t>[Titel]</a:t>
            </a:r>
          </a:p>
        </p:txBody>
      </p:sp>
      <p:sp>
        <p:nvSpPr>
          <p:cNvPr id="4" name="02_Placeholder 3 [PHJU]">
            <a:extLst>
              <a:ext uri="{FF2B5EF4-FFF2-40B4-BE49-F238E27FC236}">
                <a16:creationId xmlns:a16="http://schemas.microsoft.com/office/drawing/2014/main" id="{B149E9BF-16EE-0CFD-86B0-B6858D854254}"/>
              </a:ext>
            </a:extLst>
          </p:cNvPr>
          <p:cNvSpPr>
            <a:spLocks noGrp="1" noSelect="1"/>
          </p:cNvSpPr>
          <p:nvPr>
            <p:ph type="body" sz="quarter" idx="19" hasCustomPrompt="1"/>
          </p:nvPr>
        </p:nvSpPr>
        <p:spPr>
          <a:xfrm>
            <a:off x="918720" y="3529440"/>
            <a:ext cx="10800000" cy="2787120"/>
          </a:xfrm>
        </p:spPr>
        <p:txBody>
          <a:bodyPr/>
          <a:lstStyle>
            <a:lvl1pPr>
              <a:defRPr/>
            </a:lvl1pPr>
          </a:lstStyle>
          <a:p>
            <a:pPr lvl="0"/>
            <a:r>
              <a:rPr lang="nl-NL"/>
              <a:t>[Tekst]</a:t>
            </a:r>
          </a:p>
        </p:txBody>
      </p:sp>
      <p:sp>
        <p:nvSpPr>
          <p:cNvPr id="5" name="Date Placeholder 4">
            <a:extLst>
              <a:ext uri="{FF2B5EF4-FFF2-40B4-BE49-F238E27FC236}">
                <a16:creationId xmlns:a16="http://schemas.microsoft.com/office/drawing/2014/main" id="{3A95BCB1-86C4-1A1C-033A-8640EEDE70D2}"/>
              </a:ext>
            </a:extLst>
          </p:cNvPr>
          <p:cNvSpPr>
            <a:spLocks noGrp="1" noSelect="1"/>
          </p:cNvSpPr>
          <p:nvPr>
            <p:ph type="dt" sz="half" idx="10"/>
          </p:nvPr>
        </p:nvSpPr>
        <p:spPr>
          <a:xfrm>
            <a:off x="10258560" y="6525000"/>
            <a:ext cx="1008000" cy="240120"/>
          </a:xfrm>
        </p:spPr>
        <p:txBody>
          <a:bodyPr/>
          <a:lstStyle/>
          <a:p>
            <a:fld id="{61B62A69-898C-4E33-9DA9-4DEAE2D8FA83}" type="datetime1">
              <a:rPr lang="nl-NL" smtClean="0"/>
              <a:t>21-5-2026</a:t>
            </a:fld>
            <a:endParaRPr lang="nl-NL"/>
          </a:p>
        </p:txBody>
      </p:sp>
      <p:sp>
        <p:nvSpPr>
          <p:cNvPr id="6" name="Footer Placeholder 5">
            <a:extLst>
              <a:ext uri="{FF2B5EF4-FFF2-40B4-BE49-F238E27FC236}">
                <a16:creationId xmlns:a16="http://schemas.microsoft.com/office/drawing/2014/main" id="{91CE3A7B-B837-F2B2-F800-67EF42225B8E}"/>
              </a:ext>
            </a:extLst>
          </p:cNvPr>
          <p:cNvSpPr>
            <a:spLocks noGrp="1" noSelect="1"/>
          </p:cNvSpPr>
          <p:nvPr>
            <p:ph type="ftr" sz="quarter" idx="11"/>
          </p:nvPr>
        </p:nvSpPr>
        <p:spPr>
          <a:xfrm>
            <a:off x="918720" y="6525000"/>
            <a:ext cx="8255880" cy="240120"/>
          </a:xfrm>
        </p:spPr>
        <p:txBody>
          <a:bodyPr/>
          <a:lstStyle/>
          <a:p>
            <a:endParaRPr lang="nl-NL"/>
          </a:p>
        </p:txBody>
      </p:sp>
      <p:sp>
        <p:nvSpPr>
          <p:cNvPr id="7" name="Slide Number Placeholder 6">
            <a:extLst>
              <a:ext uri="{FF2B5EF4-FFF2-40B4-BE49-F238E27FC236}">
                <a16:creationId xmlns:a16="http://schemas.microsoft.com/office/drawing/2014/main" id="{487F1B80-32E5-E19D-EDE9-83AAADE67A7D}"/>
              </a:ext>
            </a:extLst>
          </p:cNvPr>
          <p:cNvSpPr>
            <a:spLocks noGrp="1" noSelect="1"/>
          </p:cNvSpPr>
          <p:nvPr>
            <p:ph type="sldNum" sz="quarter" idx="12"/>
          </p:nvPr>
        </p:nvSpPr>
        <p:spPr>
          <a:xfrm>
            <a:off x="11334600" y="6525000"/>
            <a:ext cx="384120" cy="240120"/>
          </a:xfrm>
        </p:spPr>
        <p:txBody>
          <a:bodyPr/>
          <a:lstStyle/>
          <a:p>
            <a:r>
              <a:rPr lang="nl-NL"/>
              <a:t>| </a:t>
            </a:r>
            <a:fld id="{8F18802B-E4C7-4B2D-B37A-6B7CC3C134EA}" type="slidenum">
              <a:rPr lang="nl-NL" smtClean="0"/>
              <a:pPr/>
              <a:t>‹nr.›</a:t>
            </a:fld>
            <a:endParaRPr lang="nl-NL"/>
          </a:p>
        </p:txBody>
      </p:sp>
      <p:sp>
        <p:nvSpPr>
          <p:cNvPr id="8" name="Instruction Rectangle 7 {PHJU} (JU-Free)">
            <a:extLst>
              <a:ext uri="{FF2B5EF4-FFF2-40B4-BE49-F238E27FC236}">
                <a16:creationId xmlns:a16="http://schemas.microsoft.com/office/drawing/2014/main" id="{9593ABA4-D60A-C81B-020C-216DD77549E1}"/>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2"/>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9" name="Instruction Rectangle 8 {PHJU} (JU-Free)">
            <a:extLst>
              <a:ext uri="{FF2B5EF4-FFF2-40B4-BE49-F238E27FC236}">
                <a16:creationId xmlns:a16="http://schemas.microsoft.com/office/drawing/2014/main" id="{ADA88A73-4F95-CD49-034E-A78EE6E923EC}"/>
              </a:ext>
              <a:ext uri="{C183D7F6-B498-43B3-948B-1728B52AA6E4}">
                <adec:decorative xmlns:adec="http://schemas.microsoft.com/office/drawing/2017/decorative" val="1"/>
              </a:ext>
            </a:extLst>
          </p:cNvPr>
          <p:cNvSpPr>
            <a:spLocks noGrp="1"/>
          </p:cNvSpPr>
          <p:nvPr>
            <p:ph type="body" sz="quarter" idx="18"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10" name="Instructie 9 (JU-Free)">
            <a:extLst>
              <a:ext uri="{FF2B5EF4-FFF2-40B4-BE49-F238E27FC236}">
                <a16:creationId xmlns:a16="http://schemas.microsoft.com/office/drawing/2014/main" id="{E39BF98B-0854-418D-0A28-A2A596F9D234}"/>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4147072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ervolgdia, beeld links (klein) + kader rechts]">
    <p:spTree>
      <p:nvGrpSpPr>
        <p:cNvPr id="1" name=""/>
        <p:cNvGrpSpPr/>
        <p:nvPr/>
      </p:nvGrpSpPr>
      <p:grpSpPr>
        <a:xfrm>
          <a:off x="0" y="0"/>
          <a:ext cx="0" cy="0"/>
          <a:chOff x="0" y="0"/>
          <a:chExt cx="0" cy="0"/>
        </a:xfrm>
      </p:grpSpPr>
      <p:sp>
        <p:nvSpPr>
          <p:cNvPr id="7" name="Frame 1">
            <a:extLst>
              <a:ext uri="{FF2B5EF4-FFF2-40B4-BE49-F238E27FC236}">
                <a16:creationId xmlns:a16="http://schemas.microsoft.com/office/drawing/2014/main" id="{5693C023-04CD-F5DF-583F-1DC2E622BAAB}"/>
              </a:ext>
            </a:extLst>
          </p:cNvPr>
          <p:cNvSpPr>
            <a:spLocks noSelect="1"/>
          </p:cNvSpPr>
          <p:nvPr userDrawn="1"/>
        </p:nvSpPr>
        <p:spPr bwMode="black">
          <a:xfrm>
            <a:off x="203200" y="182563"/>
            <a:ext cx="476250" cy="1617662"/>
          </a:xfrm>
          <a:custGeom>
            <a:avLst/>
            <a:gdLst>
              <a:gd name="T0" fmla="*/ 300 w 300"/>
              <a:gd name="T1" fmla="*/ 779 h 1019"/>
              <a:gd name="T2" fmla="*/ 210 w 300"/>
              <a:gd name="T3" fmla="*/ 869 h 1019"/>
              <a:gd name="T4" fmla="*/ 300 w 300"/>
              <a:gd name="T5" fmla="*/ 959 h 1019"/>
              <a:gd name="T6" fmla="*/ 240 w 300"/>
              <a:gd name="T7" fmla="*/ 1019 h 1019"/>
              <a:gd name="T8" fmla="*/ 150 w 300"/>
              <a:gd name="T9" fmla="*/ 929 h 1019"/>
              <a:gd name="T10" fmla="*/ 60 w 300"/>
              <a:gd name="T11" fmla="*/ 1019 h 1019"/>
              <a:gd name="T12" fmla="*/ 0 w 300"/>
              <a:gd name="T13" fmla="*/ 959 h 1019"/>
              <a:gd name="T14" fmla="*/ 90 w 300"/>
              <a:gd name="T15" fmla="*/ 869 h 1019"/>
              <a:gd name="T16" fmla="*/ 0 w 300"/>
              <a:gd name="T17" fmla="*/ 779 h 1019"/>
              <a:gd name="T18" fmla="*/ 60 w 300"/>
              <a:gd name="T19" fmla="*/ 719 h 1019"/>
              <a:gd name="T20" fmla="*/ 150 w 300"/>
              <a:gd name="T21" fmla="*/ 809 h 1019"/>
              <a:gd name="T22" fmla="*/ 240 w 300"/>
              <a:gd name="T23" fmla="*/ 719 h 1019"/>
              <a:gd name="T24" fmla="*/ 300 w 300"/>
              <a:gd name="T25" fmla="*/ 779 h 1019"/>
              <a:gd name="T26" fmla="*/ 300 w 300"/>
              <a:gd name="T27" fmla="*/ 60 h 1019"/>
              <a:gd name="T28" fmla="*/ 240 w 300"/>
              <a:gd name="T29" fmla="*/ 0 h 1019"/>
              <a:gd name="T30" fmla="*/ 150 w 300"/>
              <a:gd name="T31" fmla="*/ 90 h 1019"/>
              <a:gd name="T32" fmla="*/ 60 w 300"/>
              <a:gd name="T33" fmla="*/ 0 h 1019"/>
              <a:gd name="T34" fmla="*/ 0 w 300"/>
              <a:gd name="T35" fmla="*/ 60 h 1019"/>
              <a:gd name="T36" fmla="*/ 90 w 300"/>
              <a:gd name="T37" fmla="*/ 150 h 1019"/>
              <a:gd name="T38" fmla="*/ 0 w 300"/>
              <a:gd name="T39" fmla="*/ 239 h 1019"/>
              <a:gd name="T40" fmla="*/ 60 w 300"/>
              <a:gd name="T41" fmla="*/ 299 h 1019"/>
              <a:gd name="T42" fmla="*/ 150 w 300"/>
              <a:gd name="T43" fmla="*/ 209 h 1019"/>
              <a:gd name="T44" fmla="*/ 240 w 300"/>
              <a:gd name="T45" fmla="*/ 299 h 1019"/>
              <a:gd name="T46" fmla="*/ 300 w 300"/>
              <a:gd name="T47" fmla="*/ 239 h 1019"/>
              <a:gd name="T48" fmla="*/ 210 w 300"/>
              <a:gd name="T49" fmla="*/ 150 h 1019"/>
              <a:gd name="T50" fmla="*/ 300 w 300"/>
              <a:gd name="T51" fmla="*/ 60 h 1019"/>
              <a:gd name="T52" fmla="*/ 240 w 300"/>
              <a:gd name="T53" fmla="*/ 360 h 1019"/>
              <a:gd name="T54" fmla="*/ 150 w 300"/>
              <a:gd name="T55" fmla="*/ 450 h 1019"/>
              <a:gd name="T56" fmla="*/ 60 w 300"/>
              <a:gd name="T57" fmla="*/ 360 h 1019"/>
              <a:gd name="T58" fmla="*/ 0 w 300"/>
              <a:gd name="T59" fmla="*/ 420 h 1019"/>
              <a:gd name="T60" fmla="*/ 90 w 300"/>
              <a:gd name="T61" fmla="*/ 510 h 1019"/>
              <a:gd name="T62" fmla="*/ 0 w 300"/>
              <a:gd name="T63" fmla="*/ 599 h 1019"/>
              <a:gd name="T64" fmla="*/ 60 w 300"/>
              <a:gd name="T65" fmla="*/ 659 h 1019"/>
              <a:gd name="T66" fmla="*/ 150 w 300"/>
              <a:gd name="T67" fmla="*/ 569 h 1019"/>
              <a:gd name="T68" fmla="*/ 240 w 300"/>
              <a:gd name="T69" fmla="*/ 659 h 1019"/>
              <a:gd name="T70" fmla="*/ 300 w 300"/>
              <a:gd name="T71" fmla="*/ 599 h 1019"/>
              <a:gd name="T72" fmla="*/ 210 w 300"/>
              <a:gd name="T73" fmla="*/ 510 h 1019"/>
              <a:gd name="T74" fmla="*/ 300 w 300"/>
              <a:gd name="T75" fmla="*/ 420 h 1019"/>
              <a:gd name="T76" fmla="*/ 240 w 300"/>
              <a:gd name="T77" fmla="*/ 360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0" h="1019">
                <a:moveTo>
                  <a:pt x="300" y="779"/>
                </a:moveTo>
                <a:lnTo>
                  <a:pt x="210" y="869"/>
                </a:lnTo>
                <a:lnTo>
                  <a:pt x="300" y="959"/>
                </a:lnTo>
                <a:lnTo>
                  <a:pt x="240" y="1019"/>
                </a:lnTo>
                <a:lnTo>
                  <a:pt x="150" y="929"/>
                </a:lnTo>
                <a:lnTo>
                  <a:pt x="60" y="1019"/>
                </a:lnTo>
                <a:lnTo>
                  <a:pt x="0" y="959"/>
                </a:lnTo>
                <a:lnTo>
                  <a:pt x="90" y="869"/>
                </a:lnTo>
                <a:lnTo>
                  <a:pt x="0" y="779"/>
                </a:lnTo>
                <a:lnTo>
                  <a:pt x="60" y="719"/>
                </a:lnTo>
                <a:lnTo>
                  <a:pt x="150" y="809"/>
                </a:lnTo>
                <a:lnTo>
                  <a:pt x="240" y="719"/>
                </a:lnTo>
                <a:lnTo>
                  <a:pt x="300" y="779"/>
                </a:lnTo>
                <a:close/>
                <a:moveTo>
                  <a:pt x="300" y="60"/>
                </a:moveTo>
                <a:lnTo>
                  <a:pt x="240" y="0"/>
                </a:lnTo>
                <a:lnTo>
                  <a:pt x="150" y="90"/>
                </a:lnTo>
                <a:lnTo>
                  <a:pt x="60" y="0"/>
                </a:lnTo>
                <a:lnTo>
                  <a:pt x="0" y="60"/>
                </a:lnTo>
                <a:lnTo>
                  <a:pt x="90" y="150"/>
                </a:lnTo>
                <a:lnTo>
                  <a:pt x="0" y="239"/>
                </a:lnTo>
                <a:lnTo>
                  <a:pt x="60" y="299"/>
                </a:lnTo>
                <a:lnTo>
                  <a:pt x="150" y="209"/>
                </a:lnTo>
                <a:lnTo>
                  <a:pt x="240" y="299"/>
                </a:lnTo>
                <a:lnTo>
                  <a:pt x="300" y="239"/>
                </a:lnTo>
                <a:lnTo>
                  <a:pt x="210" y="150"/>
                </a:lnTo>
                <a:lnTo>
                  <a:pt x="300" y="60"/>
                </a:lnTo>
                <a:close/>
                <a:moveTo>
                  <a:pt x="240" y="360"/>
                </a:moveTo>
                <a:lnTo>
                  <a:pt x="150" y="450"/>
                </a:lnTo>
                <a:lnTo>
                  <a:pt x="60" y="360"/>
                </a:lnTo>
                <a:lnTo>
                  <a:pt x="0" y="420"/>
                </a:lnTo>
                <a:lnTo>
                  <a:pt x="90" y="510"/>
                </a:lnTo>
                <a:lnTo>
                  <a:pt x="0" y="599"/>
                </a:lnTo>
                <a:lnTo>
                  <a:pt x="60" y="659"/>
                </a:lnTo>
                <a:lnTo>
                  <a:pt x="150" y="569"/>
                </a:lnTo>
                <a:lnTo>
                  <a:pt x="240" y="659"/>
                </a:lnTo>
                <a:lnTo>
                  <a:pt x="300" y="599"/>
                </a:lnTo>
                <a:lnTo>
                  <a:pt x="210" y="510"/>
                </a:lnTo>
                <a:lnTo>
                  <a:pt x="300" y="420"/>
                </a:lnTo>
                <a:lnTo>
                  <a:pt x="240" y="360"/>
                </a:lnTo>
                <a:close/>
              </a:path>
            </a:pathLst>
          </a:custGeom>
          <a:solidFill>
            <a:srgbClr val="E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01_Picture placeholder JU 2 [PHJU]">
            <a:extLst>
              <a:ext uri="{FF2B5EF4-FFF2-40B4-BE49-F238E27FC236}">
                <a16:creationId xmlns:a16="http://schemas.microsoft.com/office/drawing/2014/main" id="{B1B0705D-9061-046D-1C00-3A7B8FD63038}"/>
              </a:ext>
            </a:extLst>
          </p:cNvPr>
          <p:cNvSpPr>
            <a:spLocks noGrp="1" noSelect="1"/>
          </p:cNvSpPr>
          <p:nvPr>
            <p:ph type="pic" sz="quarter" idx="10" hasCustomPrompt="1"/>
          </p:nvPr>
        </p:nvSpPr>
        <p:spPr bwMode="gray">
          <a:xfrm>
            <a:off x="913419" y="2053440"/>
            <a:ext cx="4280400" cy="4313880"/>
          </a:xfrm>
          <a:custGeom>
            <a:avLst/>
            <a:gdLst>
              <a:gd name="connsiteX0" fmla="*/ 0 w 4588800"/>
              <a:gd name="connsiteY0" fmla="*/ 0 h 4281600"/>
              <a:gd name="connsiteX1" fmla="*/ 4588800 w 4588800"/>
              <a:gd name="connsiteY1" fmla="*/ 0 h 4281600"/>
              <a:gd name="connsiteX2" fmla="*/ 4588800 w 4588800"/>
              <a:gd name="connsiteY2" fmla="*/ 4281600 h 4281600"/>
              <a:gd name="connsiteX3" fmla="*/ 0 w 4588800"/>
              <a:gd name="connsiteY3" fmla="*/ 4281600 h 4281600"/>
            </a:gdLst>
            <a:ahLst/>
            <a:cxnLst>
              <a:cxn ang="0">
                <a:pos x="connsiteX0" y="connsiteY0"/>
              </a:cxn>
              <a:cxn ang="0">
                <a:pos x="connsiteX1" y="connsiteY1"/>
              </a:cxn>
              <a:cxn ang="0">
                <a:pos x="connsiteX2" y="connsiteY2"/>
              </a:cxn>
              <a:cxn ang="0">
                <a:pos x="connsiteX3" y="connsiteY3"/>
              </a:cxn>
            </a:cxnLst>
            <a:rect l="l" t="t" r="r" b="b"/>
            <a:pathLst>
              <a:path w="4588800" h="4281600">
                <a:moveTo>
                  <a:pt x="0" y="0"/>
                </a:moveTo>
                <a:lnTo>
                  <a:pt x="4588800" y="0"/>
                </a:lnTo>
                <a:lnTo>
                  <a:pt x="4588800" y="4281600"/>
                </a:lnTo>
                <a:lnTo>
                  <a:pt x="0" y="4281600"/>
                </a:lnTo>
                <a:close/>
              </a:path>
            </a:pathLst>
          </a:custGeom>
        </p:spPr>
        <p:txBody>
          <a:bodyPr wrap="square">
            <a:noAutofit/>
          </a:bodyPr>
          <a:lstStyle>
            <a:lvl1pPr marL="0" indent="0">
              <a:buNone/>
              <a:defRPr b="0" baseline="0"/>
            </a:lvl1pPr>
          </a:lstStyle>
          <a:p>
            <a:r>
              <a:rPr lang="nl-NL"/>
              <a:t>[Afbeelding]</a:t>
            </a:r>
          </a:p>
        </p:txBody>
      </p:sp>
      <p:sp>
        <p:nvSpPr>
          <p:cNvPr id="3" name="02_Content Placeholder 3 [PHJU]">
            <a:extLst>
              <a:ext uri="{FF2B5EF4-FFF2-40B4-BE49-F238E27FC236}">
                <a16:creationId xmlns:a16="http://schemas.microsoft.com/office/drawing/2014/main" id="{39232853-1492-7647-6987-C3C918BEC67C}"/>
              </a:ext>
            </a:extLst>
          </p:cNvPr>
          <p:cNvSpPr>
            <a:spLocks noGrp="1" noSelect="1"/>
          </p:cNvSpPr>
          <p:nvPr>
            <p:ph idx="1" hasCustomPrompt="1"/>
          </p:nvPr>
        </p:nvSpPr>
        <p:spPr bwMode="gray">
          <a:xfrm>
            <a:off x="5549900" y="2053441"/>
            <a:ext cx="6166513" cy="4314058"/>
          </a:xfrm>
        </p:spPr>
        <p:txBody>
          <a:bodyPr/>
          <a:lstStyle>
            <a:lvl1pPr marL="287851" indent="-287851">
              <a:defRPr/>
            </a:lvl1pPr>
          </a:lstStyle>
          <a:p>
            <a:pPr lvl="0"/>
            <a:r>
              <a:rPr lang="nl-NL" noProof="1"/>
              <a:t>[</a:t>
            </a:r>
            <a:r>
              <a:rPr lang="nl-NL"/>
              <a:t>Typ tekst of klik op een pictogram om een object in te voegen</a:t>
            </a:r>
            <a:r>
              <a:rPr lang="nl-NL" noProof="1"/>
              <a:t>]</a:t>
            </a:r>
          </a:p>
        </p:txBody>
      </p:sp>
      <p:sp>
        <p:nvSpPr>
          <p:cNvPr id="4" name="Date Placeholder 4">
            <a:extLst>
              <a:ext uri="{FF2B5EF4-FFF2-40B4-BE49-F238E27FC236}">
                <a16:creationId xmlns:a16="http://schemas.microsoft.com/office/drawing/2014/main" id="{2F45C1AA-6431-229F-813A-D2ABFB15C819}"/>
              </a:ext>
            </a:extLst>
          </p:cNvPr>
          <p:cNvSpPr>
            <a:spLocks noGrp="1" noSelect="1"/>
          </p:cNvSpPr>
          <p:nvPr>
            <p:ph type="dt" sz="half" idx="11"/>
          </p:nvPr>
        </p:nvSpPr>
        <p:spPr bwMode="gray">
          <a:xfrm>
            <a:off x="10258560" y="6525000"/>
            <a:ext cx="1008000" cy="240120"/>
          </a:xfrm>
        </p:spPr>
        <p:txBody>
          <a:bodyPr/>
          <a:lstStyle/>
          <a:p>
            <a:fld id="{28D996FF-69B3-45B8-A25C-DEA5F134D00F}" type="datetime1">
              <a:rPr lang="nl-NL" smtClean="0"/>
              <a:t>21-5-2026</a:t>
            </a:fld>
            <a:endParaRPr lang="nl-NL"/>
          </a:p>
        </p:txBody>
      </p:sp>
      <p:sp>
        <p:nvSpPr>
          <p:cNvPr id="5" name="Footer Placeholder 5">
            <a:extLst>
              <a:ext uri="{FF2B5EF4-FFF2-40B4-BE49-F238E27FC236}">
                <a16:creationId xmlns:a16="http://schemas.microsoft.com/office/drawing/2014/main" id="{FBBD9602-EBC9-3238-D390-AA553754190C}"/>
              </a:ext>
            </a:extLst>
          </p:cNvPr>
          <p:cNvSpPr>
            <a:spLocks noGrp="1" noSelect="1"/>
          </p:cNvSpPr>
          <p:nvPr>
            <p:ph type="ftr" sz="quarter" idx="12"/>
          </p:nvPr>
        </p:nvSpPr>
        <p:spPr bwMode="gray">
          <a:xfrm>
            <a:off x="918720" y="6525000"/>
            <a:ext cx="8255880" cy="240120"/>
          </a:xfrm>
        </p:spPr>
        <p:txBody>
          <a:bodyPr/>
          <a:lstStyle/>
          <a:p>
            <a:endParaRPr lang="nl-NL"/>
          </a:p>
        </p:txBody>
      </p:sp>
      <p:sp>
        <p:nvSpPr>
          <p:cNvPr id="6" name="Slide Number Placeholder 6">
            <a:extLst>
              <a:ext uri="{FF2B5EF4-FFF2-40B4-BE49-F238E27FC236}">
                <a16:creationId xmlns:a16="http://schemas.microsoft.com/office/drawing/2014/main" id="{84C54F8D-5BF1-3672-04AF-7EA61E77A293}"/>
              </a:ext>
            </a:extLst>
          </p:cNvPr>
          <p:cNvSpPr>
            <a:spLocks noGrp="1" noSelect="1"/>
          </p:cNvSpPr>
          <p:nvPr>
            <p:ph type="sldNum" sz="quarter" idx="13"/>
          </p:nvPr>
        </p:nvSpPr>
        <p:spPr bwMode="gray">
          <a:xfrm>
            <a:off x="11334600" y="6525000"/>
            <a:ext cx="384120" cy="240120"/>
          </a:xfrm>
        </p:spPr>
        <p:txBody>
          <a:bodyPr/>
          <a:lstStyle/>
          <a:p>
            <a:pPr algn="l"/>
            <a:r>
              <a:rPr lang="nl-NL"/>
              <a:t>| </a:t>
            </a:r>
            <a:fld id="{6C885DEC-5AE5-4403-A92E-278225061E43}" type="slidenum">
              <a:rPr lang="nl-NL" smtClean="0"/>
              <a:pPr algn="l"/>
              <a:t>‹nr.›</a:t>
            </a:fld>
            <a:endParaRPr lang="nl-NL"/>
          </a:p>
        </p:txBody>
      </p:sp>
      <p:sp>
        <p:nvSpPr>
          <p:cNvPr id="8" name="Instruction Rectangle 7 {PHJU} (JU-Free)">
            <a:extLst>
              <a:ext uri="{FF2B5EF4-FFF2-40B4-BE49-F238E27FC236}">
                <a16:creationId xmlns:a16="http://schemas.microsoft.com/office/drawing/2014/main" id="{9C80C479-3981-5094-4D48-F3F330B15EA8}"/>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2"/>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9" name="Instruction Rectangle 8 {PHJU} (JU-Free)">
            <a:extLst>
              <a:ext uri="{FF2B5EF4-FFF2-40B4-BE49-F238E27FC236}">
                <a16:creationId xmlns:a16="http://schemas.microsoft.com/office/drawing/2014/main" id="{FC97E019-11C1-0FBA-9F0B-B42069F17B25}"/>
              </a:ext>
              <a:ext uri="{C183D7F6-B498-43B3-948B-1728B52AA6E4}">
                <adec:decorative xmlns:adec="http://schemas.microsoft.com/office/drawing/2017/decorative" val="1"/>
              </a:ext>
            </a:extLst>
          </p:cNvPr>
          <p:cNvSpPr>
            <a:spLocks noGrp="1"/>
          </p:cNvSpPr>
          <p:nvPr>
            <p:ph type="body" sz="quarter" idx="18"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10" name="Instructie 9 (JU-Free)">
            <a:extLst>
              <a:ext uri="{FF2B5EF4-FFF2-40B4-BE49-F238E27FC236}">
                <a16:creationId xmlns:a16="http://schemas.microsoft.com/office/drawing/2014/main" id="{5356E3F5-951B-8E51-1312-5CA8627FC3D2}"/>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2238017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ervolgdia, beeld links (breed) + kader rechts]">
    <p:spTree>
      <p:nvGrpSpPr>
        <p:cNvPr id="1" name=""/>
        <p:cNvGrpSpPr/>
        <p:nvPr/>
      </p:nvGrpSpPr>
      <p:grpSpPr>
        <a:xfrm>
          <a:off x="0" y="0"/>
          <a:ext cx="0" cy="0"/>
          <a:chOff x="0" y="0"/>
          <a:chExt cx="0" cy="0"/>
        </a:xfrm>
      </p:grpSpPr>
      <p:sp>
        <p:nvSpPr>
          <p:cNvPr id="7" name="Frame 1">
            <a:extLst>
              <a:ext uri="{FF2B5EF4-FFF2-40B4-BE49-F238E27FC236}">
                <a16:creationId xmlns:a16="http://schemas.microsoft.com/office/drawing/2014/main" id="{710A79A0-FA7E-EF71-7606-F6E05E50F939}"/>
              </a:ext>
            </a:extLst>
          </p:cNvPr>
          <p:cNvSpPr>
            <a:spLocks noSelect="1"/>
          </p:cNvSpPr>
          <p:nvPr userDrawn="1"/>
        </p:nvSpPr>
        <p:spPr bwMode="black">
          <a:xfrm>
            <a:off x="203200" y="182563"/>
            <a:ext cx="476250" cy="1617662"/>
          </a:xfrm>
          <a:custGeom>
            <a:avLst/>
            <a:gdLst>
              <a:gd name="T0" fmla="*/ 300 w 300"/>
              <a:gd name="T1" fmla="*/ 779 h 1019"/>
              <a:gd name="T2" fmla="*/ 210 w 300"/>
              <a:gd name="T3" fmla="*/ 869 h 1019"/>
              <a:gd name="T4" fmla="*/ 300 w 300"/>
              <a:gd name="T5" fmla="*/ 959 h 1019"/>
              <a:gd name="T6" fmla="*/ 240 w 300"/>
              <a:gd name="T7" fmla="*/ 1019 h 1019"/>
              <a:gd name="T8" fmla="*/ 150 w 300"/>
              <a:gd name="T9" fmla="*/ 929 h 1019"/>
              <a:gd name="T10" fmla="*/ 60 w 300"/>
              <a:gd name="T11" fmla="*/ 1019 h 1019"/>
              <a:gd name="T12" fmla="*/ 0 w 300"/>
              <a:gd name="T13" fmla="*/ 959 h 1019"/>
              <a:gd name="T14" fmla="*/ 90 w 300"/>
              <a:gd name="T15" fmla="*/ 869 h 1019"/>
              <a:gd name="T16" fmla="*/ 0 w 300"/>
              <a:gd name="T17" fmla="*/ 779 h 1019"/>
              <a:gd name="T18" fmla="*/ 60 w 300"/>
              <a:gd name="T19" fmla="*/ 719 h 1019"/>
              <a:gd name="T20" fmla="*/ 150 w 300"/>
              <a:gd name="T21" fmla="*/ 809 h 1019"/>
              <a:gd name="T22" fmla="*/ 240 w 300"/>
              <a:gd name="T23" fmla="*/ 719 h 1019"/>
              <a:gd name="T24" fmla="*/ 300 w 300"/>
              <a:gd name="T25" fmla="*/ 779 h 1019"/>
              <a:gd name="T26" fmla="*/ 300 w 300"/>
              <a:gd name="T27" fmla="*/ 60 h 1019"/>
              <a:gd name="T28" fmla="*/ 240 w 300"/>
              <a:gd name="T29" fmla="*/ 0 h 1019"/>
              <a:gd name="T30" fmla="*/ 150 w 300"/>
              <a:gd name="T31" fmla="*/ 90 h 1019"/>
              <a:gd name="T32" fmla="*/ 60 w 300"/>
              <a:gd name="T33" fmla="*/ 0 h 1019"/>
              <a:gd name="T34" fmla="*/ 0 w 300"/>
              <a:gd name="T35" fmla="*/ 60 h 1019"/>
              <a:gd name="T36" fmla="*/ 90 w 300"/>
              <a:gd name="T37" fmla="*/ 150 h 1019"/>
              <a:gd name="T38" fmla="*/ 0 w 300"/>
              <a:gd name="T39" fmla="*/ 239 h 1019"/>
              <a:gd name="T40" fmla="*/ 60 w 300"/>
              <a:gd name="T41" fmla="*/ 299 h 1019"/>
              <a:gd name="T42" fmla="*/ 150 w 300"/>
              <a:gd name="T43" fmla="*/ 209 h 1019"/>
              <a:gd name="T44" fmla="*/ 240 w 300"/>
              <a:gd name="T45" fmla="*/ 299 h 1019"/>
              <a:gd name="T46" fmla="*/ 300 w 300"/>
              <a:gd name="T47" fmla="*/ 239 h 1019"/>
              <a:gd name="T48" fmla="*/ 210 w 300"/>
              <a:gd name="T49" fmla="*/ 150 h 1019"/>
              <a:gd name="T50" fmla="*/ 300 w 300"/>
              <a:gd name="T51" fmla="*/ 60 h 1019"/>
              <a:gd name="T52" fmla="*/ 240 w 300"/>
              <a:gd name="T53" fmla="*/ 360 h 1019"/>
              <a:gd name="T54" fmla="*/ 150 w 300"/>
              <a:gd name="T55" fmla="*/ 450 h 1019"/>
              <a:gd name="T56" fmla="*/ 60 w 300"/>
              <a:gd name="T57" fmla="*/ 360 h 1019"/>
              <a:gd name="T58" fmla="*/ 0 w 300"/>
              <a:gd name="T59" fmla="*/ 420 h 1019"/>
              <a:gd name="T60" fmla="*/ 90 w 300"/>
              <a:gd name="T61" fmla="*/ 510 h 1019"/>
              <a:gd name="T62" fmla="*/ 0 w 300"/>
              <a:gd name="T63" fmla="*/ 599 h 1019"/>
              <a:gd name="T64" fmla="*/ 60 w 300"/>
              <a:gd name="T65" fmla="*/ 659 h 1019"/>
              <a:gd name="T66" fmla="*/ 150 w 300"/>
              <a:gd name="T67" fmla="*/ 569 h 1019"/>
              <a:gd name="T68" fmla="*/ 240 w 300"/>
              <a:gd name="T69" fmla="*/ 659 h 1019"/>
              <a:gd name="T70" fmla="*/ 300 w 300"/>
              <a:gd name="T71" fmla="*/ 599 h 1019"/>
              <a:gd name="T72" fmla="*/ 210 w 300"/>
              <a:gd name="T73" fmla="*/ 510 h 1019"/>
              <a:gd name="T74" fmla="*/ 300 w 300"/>
              <a:gd name="T75" fmla="*/ 420 h 1019"/>
              <a:gd name="T76" fmla="*/ 240 w 300"/>
              <a:gd name="T77" fmla="*/ 360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0" h="1019">
                <a:moveTo>
                  <a:pt x="300" y="779"/>
                </a:moveTo>
                <a:lnTo>
                  <a:pt x="210" y="869"/>
                </a:lnTo>
                <a:lnTo>
                  <a:pt x="300" y="959"/>
                </a:lnTo>
                <a:lnTo>
                  <a:pt x="240" y="1019"/>
                </a:lnTo>
                <a:lnTo>
                  <a:pt x="150" y="929"/>
                </a:lnTo>
                <a:lnTo>
                  <a:pt x="60" y="1019"/>
                </a:lnTo>
                <a:lnTo>
                  <a:pt x="0" y="959"/>
                </a:lnTo>
                <a:lnTo>
                  <a:pt x="90" y="869"/>
                </a:lnTo>
                <a:lnTo>
                  <a:pt x="0" y="779"/>
                </a:lnTo>
                <a:lnTo>
                  <a:pt x="60" y="719"/>
                </a:lnTo>
                <a:lnTo>
                  <a:pt x="150" y="809"/>
                </a:lnTo>
                <a:lnTo>
                  <a:pt x="240" y="719"/>
                </a:lnTo>
                <a:lnTo>
                  <a:pt x="300" y="779"/>
                </a:lnTo>
                <a:close/>
                <a:moveTo>
                  <a:pt x="300" y="60"/>
                </a:moveTo>
                <a:lnTo>
                  <a:pt x="240" y="0"/>
                </a:lnTo>
                <a:lnTo>
                  <a:pt x="150" y="90"/>
                </a:lnTo>
                <a:lnTo>
                  <a:pt x="60" y="0"/>
                </a:lnTo>
                <a:lnTo>
                  <a:pt x="0" y="60"/>
                </a:lnTo>
                <a:lnTo>
                  <a:pt x="90" y="150"/>
                </a:lnTo>
                <a:lnTo>
                  <a:pt x="0" y="239"/>
                </a:lnTo>
                <a:lnTo>
                  <a:pt x="60" y="299"/>
                </a:lnTo>
                <a:lnTo>
                  <a:pt x="150" y="209"/>
                </a:lnTo>
                <a:lnTo>
                  <a:pt x="240" y="299"/>
                </a:lnTo>
                <a:lnTo>
                  <a:pt x="300" y="239"/>
                </a:lnTo>
                <a:lnTo>
                  <a:pt x="210" y="150"/>
                </a:lnTo>
                <a:lnTo>
                  <a:pt x="300" y="60"/>
                </a:lnTo>
                <a:close/>
                <a:moveTo>
                  <a:pt x="240" y="360"/>
                </a:moveTo>
                <a:lnTo>
                  <a:pt x="150" y="450"/>
                </a:lnTo>
                <a:lnTo>
                  <a:pt x="60" y="360"/>
                </a:lnTo>
                <a:lnTo>
                  <a:pt x="0" y="420"/>
                </a:lnTo>
                <a:lnTo>
                  <a:pt x="90" y="510"/>
                </a:lnTo>
                <a:lnTo>
                  <a:pt x="0" y="599"/>
                </a:lnTo>
                <a:lnTo>
                  <a:pt x="60" y="659"/>
                </a:lnTo>
                <a:lnTo>
                  <a:pt x="150" y="569"/>
                </a:lnTo>
                <a:lnTo>
                  <a:pt x="240" y="659"/>
                </a:lnTo>
                <a:lnTo>
                  <a:pt x="300" y="599"/>
                </a:lnTo>
                <a:lnTo>
                  <a:pt x="210" y="510"/>
                </a:lnTo>
                <a:lnTo>
                  <a:pt x="300" y="420"/>
                </a:lnTo>
                <a:lnTo>
                  <a:pt x="240" y="360"/>
                </a:lnTo>
                <a:close/>
              </a:path>
            </a:pathLst>
          </a:custGeom>
          <a:solidFill>
            <a:srgbClr val="E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01_Picture placeholder JU 2 [PHJU]">
            <a:extLst>
              <a:ext uri="{FF2B5EF4-FFF2-40B4-BE49-F238E27FC236}">
                <a16:creationId xmlns:a16="http://schemas.microsoft.com/office/drawing/2014/main" id="{FDE61221-0BA4-4C46-41FF-0E870929141E}"/>
              </a:ext>
            </a:extLst>
          </p:cNvPr>
          <p:cNvSpPr>
            <a:spLocks noGrp="1" noSelect="1"/>
          </p:cNvSpPr>
          <p:nvPr>
            <p:ph type="pic" sz="quarter" idx="10" hasCustomPrompt="1"/>
          </p:nvPr>
        </p:nvSpPr>
        <p:spPr bwMode="gray">
          <a:xfrm>
            <a:off x="912933" y="2053440"/>
            <a:ext cx="5349600" cy="4313880"/>
          </a:xfrm>
          <a:custGeom>
            <a:avLst/>
            <a:gdLst>
              <a:gd name="connsiteX0" fmla="*/ 0 w 6432000"/>
              <a:gd name="connsiteY0" fmla="*/ 0 h 4296000"/>
              <a:gd name="connsiteX1" fmla="*/ 6432000 w 6432000"/>
              <a:gd name="connsiteY1" fmla="*/ 0 h 4296000"/>
              <a:gd name="connsiteX2" fmla="*/ 6432000 w 6432000"/>
              <a:gd name="connsiteY2" fmla="*/ 4296000 h 4296000"/>
              <a:gd name="connsiteX3" fmla="*/ 0 w 6432000"/>
              <a:gd name="connsiteY3" fmla="*/ 4296000 h 4296000"/>
            </a:gdLst>
            <a:ahLst/>
            <a:cxnLst>
              <a:cxn ang="0">
                <a:pos x="connsiteX0" y="connsiteY0"/>
              </a:cxn>
              <a:cxn ang="0">
                <a:pos x="connsiteX1" y="connsiteY1"/>
              </a:cxn>
              <a:cxn ang="0">
                <a:pos x="connsiteX2" y="connsiteY2"/>
              </a:cxn>
              <a:cxn ang="0">
                <a:pos x="connsiteX3" y="connsiteY3"/>
              </a:cxn>
            </a:cxnLst>
            <a:rect l="l" t="t" r="r" b="b"/>
            <a:pathLst>
              <a:path w="6432000" h="4296000">
                <a:moveTo>
                  <a:pt x="0" y="0"/>
                </a:moveTo>
                <a:lnTo>
                  <a:pt x="6432000" y="0"/>
                </a:lnTo>
                <a:lnTo>
                  <a:pt x="6432000" y="4296000"/>
                </a:lnTo>
                <a:lnTo>
                  <a:pt x="0" y="4296000"/>
                </a:lnTo>
                <a:close/>
              </a:path>
            </a:pathLst>
          </a:custGeom>
        </p:spPr>
        <p:txBody>
          <a:bodyPr wrap="square">
            <a:noAutofit/>
          </a:bodyPr>
          <a:lstStyle>
            <a:lvl1pPr marL="0" indent="0">
              <a:buNone/>
              <a:defRPr b="0" baseline="0"/>
            </a:lvl1pPr>
          </a:lstStyle>
          <a:p>
            <a:r>
              <a:rPr lang="nl-NL"/>
              <a:t>[Afbeelding]</a:t>
            </a:r>
          </a:p>
        </p:txBody>
      </p:sp>
      <p:sp>
        <p:nvSpPr>
          <p:cNvPr id="3" name="02_Content Placeholder 3 [PHJU]">
            <a:extLst>
              <a:ext uri="{FF2B5EF4-FFF2-40B4-BE49-F238E27FC236}">
                <a16:creationId xmlns:a16="http://schemas.microsoft.com/office/drawing/2014/main" id="{AB8B4886-2001-E35A-D470-E9A382DDC1F2}"/>
              </a:ext>
            </a:extLst>
          </p:cNvPr>
          <p:cNvSpPr>
            <a:spLocks noGrp="1" noSelect="1"/>
          </p:cNvSpPr>
          <p:nvPr>
            <p:ph idx="1" hasCustomPrompt="1"/>
          </p:nvPr>
        </p:nvSpPr>
        <p:spPr bwMode="gray">
          <a:xfrm>
            <a:off x="6608233" y="2053440"/>
            <a:ext cx="5113500" cy="4313880"/>
          </a:xfrm>
        </p:spPr>
        <p:txBody>
          <a:bodyPr/>
          <a:lstStyle>
            <a:lvl1pPr>
              <a:defRPr/>
            </a:lvl1pPr>
          </a:lstStyle>
          <a:p>
            <a:pPr lvl="0"/>
            <a:r>
              <a:rPr lang="nl-NL" noProof="1"/>
              <a:t>[</a:t>
            </a:r>
            <a:r>
              <a:rPr lang="nl-NL"/>
              <a:t>Typ tekst of klik op een pictogram om een object in te voegen</a:t>
            </a:r>
            <a:r>
              <a:rPr lang="nl-NL" noProof="1"/>
              <a:t>]</a:t>
            </a:r>
          </a:p>
        </p:txBody>
      </p:sp>
      <p:sp>
        <p:nvSpPr>
          <p:cNvPr id="4" name="Date Placeholder 4">
            <a:extLst>
              <a:ext uri="{FF2B5EF4-FFF2-40B4-BE49-F238E27FC236}">
                <a16:creationId xmlns:a16="http://schemas.microsoft.com/office/drawing/2014/main" id="{46529E3B-A204-F974-A183-DAA171F4DAC5}"/>
              </a:ext>
            </a:extLst>
          </p:cNvPr>
          <p:cNvSpPr>
            <a:spLocks noGrp="1" noSelect="1"/>
          </p:cNvSpPr>
          <p:nvPr>
            <p:ph type="dt" sz="half" idx="11"/>
          </p:nvPr>
        </p:nvSpPr>
        <p:spPr bwMode="gray">
          <a:xfrm>
            <a:off x="10258560" y="6525000"/>
            <a:ext cx="1008000" cy="240120"/>
          </a:xfrm>
        </p:spPr>
        <p:txBody>
          <a:bodyPr/>
          <a:lstStyle/>
          <a:p>
            <a:fld id="{E96C371A-28A4-44B0-8C76-5B561D9F1357}" type="datetime1">
              <a:rPr lang="nl-NL" smtClean="0"/>
              <a:t>21-5-2026</a:t>
            </a:fld>
            <a:endParaRPr lang="nl-NL"/>
          </a:p>
        </p:txBody>
      </p:sp>
      <p:sp>
        <p:nvSpPr>
          <p:cNvPr id="5" name="Footer Placeholder 5">
            <a:extLst>
              <a:ext uri="{FF2B5EF4-FFF2-40B4-BE49-F238E27FC236}">
                <a16:creationId xmlns:a16="http://schemas.microsoft.com/office/drawing/2014/main" id="{B9E78DCA-3344-CA6A-5E2A-17808870E664}"/>
              </a:ext>
            </a:extLst>
          </p:cNvPr>
          <p:cNvSpPr>
            <a:spLocks noGrp="1" noSelect="1"/>
          </p:cNvSpPr>
          <p:nvPr>
            <p:ph type="ftr" sz="quarter" idx="12"/>
          </p:nvPr>
        </p:nvSpPr>
        <p:spPr bwMode="gray">
          <a:xfrm>
            <a:off x="918720" y="6525000"/>
            <a:ext cx="8255880" cy="240120"/>
          </a:xfrm>
        </p:spPr>
        <p:txBody>
          <a:bodyPr/>
          <a:lstStyle/>
          <a:p>
            <a:endParaRPr lang="nl-NL"/>
          </a:p>
        </p:txBody>
      </p:sp>
      <p:sp>
        <p:nvSpPr>
          <p:cNvPr id="6" name="Slide Number Placeholder 6">
            <a:extLst>
              <a:ext uri="{FF2B5EF4-FFF2-40B4-BE49-F238E27FC236}">
                <a16:creationId xmlns:a16="http://schemas.microsoft.com/office/drawing/2014/main" id="{9C4FC76F-2EAE-7F6B-FE22-F58D80502FE0}"/>
              </a:ext>
            </a:extLst>
          </p:cNvPr>
          <p:cNvSpPr>
            <a:spLocks noGrp="1" noSelect="1"/>
          </p:cNvSpPr>
          <p:nvPr>
            <p:ph type="sldNum" sz="quarter" idx="13"/>
          </p:nvPr>
        </p:nvSpPr>
        <p:spPr bwMode="gray">
          <a:xfrm>
            <a:off x="11334600" y="6525000"/>
            <a:ext cx="384120" cy="240120"/>
          </a:xfrm>
        </p:spPr>
        <p:txBody>
          <a:bodyPr/>
          <a:lstStyle/>
          <a:p>
            <a:pPr algn="l"/>
            <a:r>
              <a:rPr lang="nl-NL"/>
              <a:t>| </a:t>
            </a:r>
            <a:fld id="{6C885DEC-5AE5-4403-A92E-278225061E43}" type="slidenum">
              <a:rPr lang="nl-NL" smtClean="0"/>
              <a:pPr algn="l"/>
              <a:t>‹nr.›</a:t>
            </a:fld>
            <a:endParaRPr lang="nl-NL"/>
          </a:p>
        </p:txBody>
      </p:sp>
      <p:sp>
        <p:nvSpPr>
          <p:cNvPr id="8" name="Instruction Rectangle 7 {PHJU} (JU-Free)">
            <a:extLst>
              <a:ext uri="{FF2B5EF4-FFF2-40B4-BE49-F238E27FC236}">
                <a16:creationId xmlns:a16="http://schemas.microsoft.com/office/drawing/2014/main" id="{5A84DD37-61D8-D05C-453D-EFB56F692858}"/>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2"/>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9" name="Instruction Rectangle 8 {PHJU} (JU-Free)">
            <a:extLst>
              <a:ext uri="{FF2B5EF4-FFF2-40B4-BE49-F238E27FC236}">
                <a16:creationId xmlns:a16="http://schemas.microsoft.com/office/drawing/2014/main" id="{CB612601-A780-E02A-EDE6-807F0EC2A168}"/>
              </a:ext>
              <a:ext uri="{C183D7F6-B498-43B3-948B-1728B52AA6E4}">
                <adec:decorative xmlns:adec="http://schemas.microsoft.com/office/drawing/2017/decorative" val="1"/>
              </a:ext>
            </a:extLst>
          </p:cNvPr>
          <p:cNvSpPr>
            <a:spLocks noGrp="1"/>
          </p:cNvSpPr>
          <p:nvPr>
            <p:ph type="body" sz="quarter" idx="18"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10" name="Instructie 9 (JU-Free)">
            <a:extLst>
              <a:ext uri="{FF2B5EF4-FFF2-40B4-BE49-F238E27FC236}">
                <a16:creationId xmlns:a16="http://schemas.microsoft.com/office/drawing/2014/main" id="{25AAABED-5D01-18B5-188F-4EF070634FBE}"/>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839056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Vervolgdia, beeld links (hoog) + kader rechts]">
    <p:spTree>
      <p:nvGrpSpPr>
        <p:cNvPr id="1" name=""/>
        <p:cNvGrpSpPr/>
        <p:nvPr/>
      </p:nvGrpSpPr>
      <p:grpSpPr>
        <a:xfrm>
          <a:off x="0" y="0"/>
          <a:ext cx="0" cy="0"/>
          <a:chOff x="0" y="0"/>
          <a:chExt cx="0" cy="0"/>
        </a:xfrm>
      </p:grpSpPr>
      <p:grpSp>
        <p:nvGrpSpPr>
          <p:cNvPr id="14" name="logo 1">
            <a:extLst>
              <a:ext uri="{FF2B5EF4-FFF2-40B4-BE49-F238E27FC236}">
                <a16:creationId xmlns:a16="http://schemas.microsoft.com/office/drawing/2014/main" id="{D4138408-3D52-65CF-A50B-24BB14380E41}"/>
              </a:ext>
            </a:extLst>
          </p:cNvPr>
          <p:cNvGrpSpPr>
            <a:grpSpLocks noSelect="1"/>
          </p:cNvGrpSpPr>
          <p:nvPr userDrawn="1"/>
        </p:nvGrpSpPr>
        <p:grpSpPr bwMode="black">
          <a:xfrm>
            <a:off x="205317" y="182033"/>
            <a:ext cx="476251" cy="1619251"/>
            <a:chOff x="153988" y="136525"/>
            <a:chExt cx="357188" cy="1214438"/>
          </a:xfrm>
        </p:grpSpPr>
        <p:sp>
          <p:nvSpPr>
            <p:cNvPr id="15" name="Freeform 1">
              <a:extLst>
                <a:ext uri="{FF2B5EF4-FFF2-40B4-BE49-F238E27FC236}">
                  <a16:creationId xmlns:a16="http://schemas.microsoft.com/office/drawing/2014/main" id="{35EBA334-0D32-DF88-12CA-23800BB26E51}"/>
                </a:ext>
              </a:extLst>
            </p:cNvPr>
            <p:cNvSpPr>
              <a:spLocks noSelect="1"/>
            </p:cNvSpPr>
            <p:nvPr/>
          </p:nvSpPr>
          <p:spPr bwMode="black">
            <a:xfrm>
              <a:off x="153988" y="993775"/>
              <a:ext cx="357188" cy="357188"/>
            </a:xfrm>
            <a:custGeom>
              <a:avLst/>
              <a:gdLst/>
              <a:ahLst/>
              <a:cxnLst>
                <a:cxn ang="0">
                  <a:pos x="0" y="180"/>
                </a:cxn>
                <a:cxn ang="0">
                  <a:pos x="67" y="112"/>
                </a:cxn>
                <a:cxn ang="0">
                  <a:pos x="0" y="45"/>
                </a:cxn>
                <a:cxn ang="0">
                  <a:pos x="45" y="0"/>
                </a:cxn>
                <a:cxn ang="0">
                  <a:pos x="112" y="67"/>
                </a:cxn>
                <a:cxn ang="0">
                  <a:pos x="180" y="0"/>
                </a:cxn>
                <a:cxn ang="0">
                  <a:pos x="225" y="45"/>
                </a:cxn>
                <a:cxn ang="0">
                  <a:pos x="157" y="112"/>
                </a:cxn>
                <a:cxn ang="0">
                  <a:pos x="225" y="180"/>
                </a:cxn>
                <a:cxn ang="0">
                  <a:pos x="180" y="225"/>
                </a:cxn>
                <a:cxn ang="0">
                  <a:pos x="112" y="157"/>
                </a:cxn>
                <a:cxn ang="0">
                  <a:pos x="45" y="225"/>
                </a:cxn>
                <a:cxn ang="0">
                  <a:pos x="0" y="180"/>
                </a:cxn>
              </a:cxnLst>
              <a:rect l="0" t="0" r="r" b="b"/>
              <a:pathLst>
                <a:path w="225" h="225">
                  <a:moveTo>
                    <a:pt x="0" y="180"/>
                  </a:moveTo>
                  <a:lnTo>
                    <a:pt x="67" y="112"/>
                  </a:lnTo>
                  <a:lnTo>
                    <a:pt x="0" y="45"/>
                  </a:lnTo>
                  <a:lnTo>
                    <a:pt x="45" y="0"/>
                  </a:lnTo>
                  <a:lnTo>
                    <a:pt x="112" y="67"/>
                  </a:lnTo>
                  <a:lnTo>
                    <a:pt x="180" y="0"/>
                  </a:lnTo>
                  <a:lnTo>
                    <a:pt x="225" y="45"/>
                  </a:lnTo>
                  <a:lnTo>
                    <a:pt x="157" y="112"/>
                  </a:lnTo>
                  <a:lnTo>
                    <a:pt x="225" y="180"/>
                  </a:lnTo>
                  <a:lnTo>
                    <a:pt x="180" y="225"/>
                  </a:lnTo>
                  <a:lnTo>
                    <a:pt x="112" y="157"/>
                  </a:lnTo>
                  <a:lnTo>
                    <a:pt x="45" y="225"/>
                  </a:lnTo>
                  <a:lnTo>
                    <a:pt x="0" y="18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nl-NL" sz="3200"/>
            </a:p>
          </p:txBody>
        </p:sp>
        <p:sp>
          <p:nvSpPr>
            <p:cNvPr id="16" name="Freeform 1">
              <a:extLst>
                <a:ext uri="{FF2B5EF4-FFF2-40B4-BE49-F238E27FC236}">
                  <a16:creationId xmlns:a16="http://schemas.microsoft.com/office/drawing/2014/main" id="{A668DCED-35D0-55C0-5533-57DF214F336F}"/>
                </a:ext>
              </a:extLst>
            </p:cNvPr>
            <p:cNvSpPr>
              <a:spLocks noSelect="1"/>
            </p:cNvSpPr>
            <p:nvPr/>
          </p:nvSpPr>
          <p:spPr bwMode="black">
            <a:xfrm>
              <a:off x="153988" y="136525"/>
              <a:ext cx="357188" cy="357188"/>
            </a:xfrm>
            <a:custGeom>
              <a:avLst/>
              <a:gdLst/>
              <a:ahLst/>
              <a:cxnLst>
                <a:cxn ang="0">
                  <a:pos x="0" y="180"/>
                </a:cxn>
                <a:cxn ang="0">
                  <a:pos x="67" y="112"/>
                </a:cxn>
                <a:cxn ang="0">
                  <a:pos x="0" y="45"/>
                </a:cxn>
                <a:cxn ang="0">
                  <a:pos x="45" y="0"/>
                </a:cxn>
                <a:cxn ang="0">
                  <a:pos x="112" y="67"/>
                </a:cxn>
                <a:cxn ang="0">
                  <a:pos x="180" y="0"/>
                </a:cxn>
                <a:cxn ang="0">
                  <a:pos x="225" y="45"/>
                </a:cxn>
                <a:cxn ang="0">
                  <a:pos x="157" y="112"/>
                </a:cxn>
                <a:cxn ang="0">
                  <a:pos x="225" y="180"/>
                </a:cxn>
                <a:cxn ang="0">
                  <a:pos x="180" y="225"/>
                </a:cxn>
                <a:cxn ang="0">
                  <a:pos x="112" y="157"/>
                </a:cxn>
                <a:cxn ang="0">
                  <a:pos x="45" y="225"/>
                </a:cxn>
                <a:cxn ang="0">
                  <a:pos x="0" y="180"/>
                </a:cxn>
              </a:cxnLst>
              <a:rect l="0" t="0" r="r" b="b"/>
              <a:pathLst>
                <a:path w="225" h="225">
                  <a:moveTo>
                    <a:pt x="0" y="180"/>
                  </a:moveTo>
                  <a:lnTo>
                    <a:pt x="67" y="112"/>
                  </a:lnTo>
                  <a:lnTo>
                    <a:pt x="0" y="45"/>
                  </a:lnTo>
                  <a:lnTo>
                    <a:pt x="45" y="0"/>
                  </a:lnTo>
                  <a:lnTo>
                    <a:pt x="112" y="67"/>
                  </a:lnTo>
                  <a:lnTo>
                    <a:pt x="180" y="0"/>
                  </a:lnTo>
                  <a:lnTo>
                    <a:pt x="225" y="45"/>
                  </a:lnTo>
                  <a:lnTo>
                    <a:pt x="157" y="112"/>
                  </a:lnTo>
                  <a:lnTo>
                    <a:pt x="225" y="180"/>
                  </a:lnTo>
                  <a:lnTo>
                    <a:pt x="180" y="225"/>
                  </a:lnTo>
                  <a:lnTo>
                    <a:pt x="112" y="157"/>
                  </a:lnTo>
                  <a:lnTo>
                    <a:pt x="45" y="225"/>
                  </a:lnTo>
                  <a:lnTo>
                    <a:pt x="0" y="18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nl-NL" sz="3200"/>
            </a:p>
          </p:txBody>
        </p:sp>
        <p:sp>
          <p:nvSpPr>
            <p:cNvPr id="17" name="Freeform 1">
              <a:extLst>
                <a:ext uri="{FF2B5EF4-FFF2-40B4-BE49-F238E27FC236}">
                  <a16:creationId xmlns:a16="http://schemas.microsoft.com/office/drawing/2014/main" id="{C8333877-AD81-6C01-6332-942BB7158F4F}"/>
                </a:ext>
              </a:extLst>
            </p:cNvPr>
            <p:cNvSpPr>
              <a:spLocks noSelect="1"/>
            </p:cNvSpPr>
            <p:nvPr/>
          </p:nvSpPr>
          <p:spPr bwMode="black">
            <a:xfrm>
              <a:off x="153988" y="565150"/>
              <a:ext cx="357188" cy="357188"/>
            </a:xfrm>
            <a:custGeom>
              <a:avLst/>
              <a:gdLst/>
              <a:ahLst/>
              <a:cxnLst>
                <a:cxn ang="0">
                  <a:pos x="0" y="180"/>
                </a:cxn>
                <a:cxn ang="0">
                  <a:pos x="67" y="112"/>
                </a:cxn>
                <a:cxn ang="0">
                  <a:pos x="0" y="45"/>
                </a:cxn>
                <a:cxn ang="0">
                  <a:pos x="45" y="0"/>
                </a:cxn>
                <a:cxn ang="0">
                  <a:pos x="112" y="68"/>
                </a:cxn>
                <a:cxn ang="0">
                  <a:pos x="180" y="0"/>
                </a:cxn>
                <a:cxn ang="0">
                  <a:pos x="225" y="45"/>
                </a:cxn>
                <a:cxn ang="0">
                  <a:pos x="157" y="112"/>
                </a:cxn>
                <a:cxn ang="0">
                  <a:pos x="225" y="180"/>
                </a:cxn>
                <a:cxn ang="0">
                  <a:pos x="180" y="225"/>
                </a:cxn>
                <a:cxn ang="0">
                  <a:pos x="112" y="157"/>
                </a:cxn>
                <a:cxn ang="0">
                  <a:pos x="45" y="225"/>
                </a:cxn>
                <a:cxn ang="0">
                  <a:pos x="0" y="180"/>
                </a:cxn>
              </a:cxnLst>
              <a:rect l="0" t="0" r="r" b="b"/>
              <a:pathLst>
                <a:path w="225" h="225">
                  <a:moveTo>
                    <a:pt x="0" y="180"/>
                  </a:moveTo>
                  <a:lnTo>
                    <a:pt x="67" y="112"/>
                  </a:lnTo>
                  <a:lnTo>
                    <a:pt x="0" y="45"/>
                  </a:lnTo>
                  <a:lnTo>
                    <a:pt x="45" y="0"/>
                  </a:lnTo>
                  <a:lnTo>
                    <a:pt x="112" y="68"/>
                  </a:lnTo>
                  <a:lnTo>
                    <a:pt x="180" y="0"/>
                  </a:lnTo>
                  <a:lnTo>
                    <a:pt x="225" y="45"/>
                  </a:lnTo>
                  <a:lnTo>
                    <a:pt x="157" y="112"/>
                  </a:lnTo>
                  <a:lnTo>
                    <a:pt x="225" y="180"/>
                  </a:lnTo>
                  <a:lnTo>
                    <a:pt x="180" y="225"/>
                  </a:lnTo>
                  <a:lnTo>
                    <a:pt x="112" y="157"/>
                  </a:lnTo>
                  <a:lnTo>
                    <a:pt x="45" y="225"/>
                  </a:lnTo>
                  <a:lnTo>
                    <a:pt x="0" y="18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nl-NL" sz="3200"/>
            </a:p>
          </p:txBody>
        </p:sp>
      </p:grpSp>
      <p:sp>
        <p:nvSpPr>
          <p:cNvPr id="2" name="01_Picture placeholder JU 2 [PHJU]">
            <a:extLst>
              <a:ext uri="{FF2B5EF4-FFF2-40B4-BE49-F238E27FC236}">
                <a16:creationId xmlns:a16="http://schemas.microsoft.com/office/drawing/2014/main" id="{DABF7C2E-D5F2-1282-09B0-A38D1402072E}"/>
              </a:ext>
            </a:extLst>
          </p:cNvPr>
          <p:cNvSpPr>
            <a:spLocks noGrp="1" noSelect="1"/>
          </p:cNvSpPr>
          <p:nvPr>
            <p:ph type="pic" sz="quarter" idx="10" hasCustomPrompt="1"/>
          </p:nvPr>
        </p:nvSpPr>
        <p:spPr bwMode="gray">
          <a:xfrm>
            <a:off x="918720" y="1017720"/>
            <a:ext cx="4280400" cy="5349600"/>
          </a:xfrm>
          <a:custGeom>
            <a:avLst/>
            <a:gdLst>
              <a:gd name="connsiteX0" fmla="*/ 0 w 4584000"/>
              <a:gd name="connsiteY0" fmla="*/ 0 h 6858000"/>
              <a:gd name="connsiteX1" fmla="*/ 4584000 w 4584000"/>
              <a:gd name="connsiteY1" fmla="*/ 0 h 6858000"/>
              <a:gd name="connsiteX2" fmla="*/ 4584000 w 4584000"/>
              <a:gd name="connsiteY2" fmla="*/ 6858000 h 6858000"/>
              <a:gd name="connsiteX3" fmla="*/ 0 w 458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84000" h="6858000">
                <a:moveTo>
                  <a:pt x="0" y="0"/>
                </a:moveTo>
                <a:lnTo>
                  <a:pt x="4584000" y="0"/>
                </a:lnTo>
                <a:lnTo>
                  <a:pt x="4584000" y="6858000"/>
                </a:lnTo>
                <a:lnTo>
                  <a:pt x="0" y="6858000"/>
                </a:lnTo>
                <a:close/>
              </a:path>
            </a:pathLst>
          </a:custGeom>
        </p:spPr>
        <p:txBody>
          <a:bodyPr wrap="square">
            <a:noAutofit/>
          </a:bodyPr>
          <a:lstStyle>
            <a:lvl1pPr marL="0" indent="0">
              <a:buNone/>
              <a:defRPr b="0" baseline="0"/>
            </a:lvl1pPr>
          </a:lstStyle>
          <a:p>
            <a:r>
              <a:rPr lang="nl-NL"/>
              <a:t>[Afbeelding]</a:t>
            </a:r>
          </a:p>
        </p:txBody>
      </p:sp>
      <p:sp>
        <p:nvSpPr>
          <p:cNvPr id="3" name="02_Content Placeholder 3 [PHJU]">
            <a:extLst>
              <a:ext uri="{FF2B5EF4-FFF2-40B4-BE49-F238E27FC236}">
                <a16:creationId xmlns:a16="http://schemas.microsoft.com/office/drawing/2014/main" id="{A6BE811B-B097-240A-89BD-1A3C324C563A}"/>
              </a:ext>
            </a:extLst>
          </p:cNvPr>
          <p:cNvSpPr>
            <a:spLocks noGrp="1" noSelect="1"/>
          </p:cNvSpPr>
          <p:nvPr>
            <p:ph idx="1" hasCustomPrompt="1"/>
          </p:nvPr>
        </p:nvSpPr>
        <p:spPr bwMode="gray">
          <a:xfrm>
            <a:off x="5549759" y="2053440"/>
            <a:ext cx="6166440" cy="4313880"/>
          </a:xfrm>
        </p:spPr>
        <p:txBody>
          <a:bodyPr/>
          <a:lstStyle/>
          <a:p>
            <a:pPr lvl="0"/>
            <a:r>
              <a:rPr lang="nl-NL" noProof="1"/>
              <a:t>[</a:t>
            </a:r>
            <a:r>
              <a:rPr lang="nl-NL"/>
              <a:t>Typ tekst of klik op een pictogram om een object in te voegen</a:t>
            </a:r>
            <a:r>
              <a:rPr lang="nl-NL" noProof="1"/>
              <a:t>]</a:t>
            </a:r>
          </a:p>
        </p:txBody>
      </p:sp>
      <p:sp>
        <p:nvSpPr>
          <p:cNvPr id="4" name="Date Placeholder 4">
            <a:extLst>
              <a:ext uri="{FF2B5EF4-FFF2-40B4-BE49-F238E27FC236}">
                <a16:creationId xmlns:a16="http://schemas.microsoft.com/office/drawing/2014/main" id="{A357392D-0C11-D286-59FF-5722A9337444}"/>
              </a:ext>
            </a:extLst>
          </p:cNvPr>
          <p:cNvSpPr>
            <a:spLocks noGrp="1" noSelect="1"/>
          </p:cNvSpPr>
          <p:nvPr>
            <p:ph type="dt" sz="half" idx="11"/>
          </p:nvPr>
        </p:nvSpPr>
        <p:spPr bwMode="gray">
          <a:xfrm>
            <a:off x="10258560" y="6525000"/>
            <a:ext cx="1008000" cy="240120"/>
          </a:xfrm>
        </p:spPr>
        <p:txBody>
          <a:bodyPr/>
          <a:lstStyle/>
          <a:p>
            <a:fld id="{34A1D42D-2A80-4A09-B4FB-886B67CDE149}" type="datetime1">
              <a:rPr lang="nl-NL" smtClean="0"/>
              <a:t>21-5-2026</a:t>
            </a:fld>
            <a:endParaRPr lang="nl-NL"/>
          </a:p>
        </p:txBody>
      </p:sp>
      <p:sp>
        <p:nvSpPr>
          <p:cNvPr id="5" name="Footer Placeholder 5">
            <a:extLst>
              <a:ext uri="{FF2B5EF4-FFF2-40B4-BE49-F238E27FC236}">
                <a16:creationId xmlns:a16="http://schemas.microsoft.com/office/drawing/2014/main" id="{32E9F68C-3BED-0A4E-1CEC-73877204B71B}"/>
              </a:ext>
            </a:extLst>
          </p:cNvPr>
          <p:cNvSpPr>
            <a:spLocks noGrp="1" noSelect="1"/>
          </p:cNvSpPr>
          <p:nvPr>
            <p:ph type="ftr" sz="quarter" idx="12"/>
          </p:nvPr>
        </p:nvSpPr>
        <p:spPr bwMode="gray">
          <a:xfrm>
            <a:off x="918720" y="6525000"/>
            <a:ext cx="8255880" cy="240120"/>
          </a:xfrm>
        </p:spPr>
        <p:txBody>
          <a:bodyPr/>
          <a:lstStyle/>
          <a:p>
            <a:endParaRPr lang="nl-NL"/>
          </a:p>
        </p:txBody>
      </p:sp>
      <p:sp>
        <p:nvSpPr>
          <p:cNvPr id="6" name="Slide Number Placeholder 6">
            <a:extLst>
              <a:ext uri="{FF2B5EF4-FFF2-40B4-BE49-F238E27FC236}">
                <a16:creationId xmlns:a16="http://schemas.microsoft.com/office/drawing/2014/main" id="{E9F8FD23-4DE7-000A-FECA-19E2D8E311DE}"/>
              </a:ext>
            </a:extLst>
          </p:cNvPr>
          <p:cNvSpPr>
            <a:spLocks noGrp="1" noSelect="1"/>
          </p:cNvSpPr>
          <p:nvPr>
            <p:ph type="sldNum" sz="quarter" idx="13"/>
          </p:nvPr>
        </p:nvSpPr>
        <p:spPr bwMode="gray">
          <a:xfrm>
            <a:off x="11334600" y="6525000"/>
            <a:ext cx="384120" cy="240120"/>
          </a:xfrm>
        </p:spPr>
        <p:txBody>
          <a:bodyPr/>
          <a:lstStyle/>
          <a:p>
            <a:pPr algn="l"/>
            <a:r>
              <a:rPr lang="nl-NL"/>
              <a:t>| </a:t>
            </a:r>
            <a:fld id="{6C885DEC-5AE5-4403-A92E-278225061E43}" type="slidenum">
              <a:rPr lang="nl-NL" smtClean="0"/>
              <a:pPr algn="l"/>
              <a:t>‹nr.›</a:t>
            </a:fld>
            <a:endParaRPr lang="nl-NL"/>
          </a:p>
        </p:txBody>
      </p:sp>
      <p:sp>
        <p:nvSpPr>
          <p:cNvPr id="7" name="Instruction Rectangle 7 {PHJU} (JU-Free)">
            <a:extLst>
              <a:ext uri="{FF2B5EF4-FFF2-40B4-BE49-F238E27FC236}">
                <a16:creationId xmlns:a16="http://schemas.microsoft.com/office/drawing/2014/main" id="{574F84CE-CF2A-2A0A-64D7-E20CE3F05AC7}"/>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2"/>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8" name="Instruction Rectangle 8 {PHJU} (JU-Free)">
            <a:extLst>
              <a:ext uri="{FF2B5EF4-FFF2-40B4-BE49-F238E27FC236}">
                <a16:creationId xmlns:a16="http://schemas.microsoft.com/office/drawing/2014/main" id="{C6DF4A32-7FBE-C595-AA7F-2EE3102CB403}"/>
              </a:ext>
              <a:ext uri="{C183D7F6-B498-43B3-948B-1728B52AA6E4}">
                <adec:decorative xmlns:adec="http://schemas.microsoft.com/office/drawing/2017/decorative" val="1"/>
              </a:ext>
            </a:extLst>
          </p:cNvPr>
          <p:cNvSpPr>
            <a:spLocks noGrp="1"/>
          </p:cNvSpPr>
          <p:nvPr>
            <p:ph type="body" sz="quarter" idx="18"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9" name="Instructie 9 (JU-Free)">
            <a:extLst>
              <a:ext uri="{FF2B5EF4-FFF2-40B4-BE49-F238E27FC236}">
                <a16:creationId xmlns:a16="http://schemas.microsoft.com/office/drawing/2014/main" id="{1013D09F-5640-AC1A-0E6C-12176FFE27B3}"/>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2331558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Tussendia rood, kop1 + subkop]">
    <p:spTree>
      <p:nvGrpSpPr>
        <p:cNvPr id="1" name=""/>
        <p:cNvGrpSpPr/>
        <p:nvPr/>
      </p:nvGrpSpPr>
      <p:grpSpPr>
        <a:xfrm>
          <a:off x="0" y="0"/>
          <a:ext cx="0" cy="0"/>
          <a:chOff x="0" y="0"/>
          <a:chExt cx="0" cy="0"/>
        </a:xfrm>
      </p:grpSpPr>
      <p:grpSp>
        <p:nvGrpSpPr>
          <p:cNvPr id="7" name="Background 1">
            <a:extLst>
              <a:ext uri="{FF2B5EF4-FFF2-40B4-BE49-F238E27FC236}">
                <a16:creationId xmlns:a16="http://schemas.microsoft.com/office/drawing/2014/main" id="{03AC65CA-0C58-6CEF-7B92-BA0E271CE712}"/>
              </a:ext>
            </a:extLst>
          </p:cNvPr>
          <p:cNvGrpSpPr>
            <a:grpSpLocks noSelect="1" noChangeAspect="1"/>
          </p:cNvGrpSpPr>
          <p:nvPr userDrawn="1"/>
        </p:nvGrpSpPr>
        <p:grpSpPr bwMode="ltGray">
          <a:xfrm>
            <a:off x="0" y="2"/>
            <a:ext cx="12192000" cy="6853767"/>
            <a:chOff x="0" y="0"/>
            <a:chExt cx="5760" cy="3238"/>
          </a:xfrm>
        </p:grpSpPr>
        <p:sp>
          <p:nvSpPr>
            <p:cNvPr id="8" name="Rectangle 1">
              <a:extLst>
                <a:ext uri="{FF2B5EF4-FFF2-40B4-BE49-F238E27FC236}">
                  <a16:creationId xmlns:a16="http://schemas.microsoft.com/office/drawing/2014/main" id="{D23FA115-80D2-A49E-575E-23AE39BAEA6C}"/>
                </a:ext>
              </a:extLst>
            </p:cNvPr>
            <p:cNvSpPr>
              <a:spLocks noSelect="1" noChangeArrowheads="1"/>
            </p:cNvSpPr>
            <p:nvPr/>
          </p:nvSpPr>
          <p:spPr bwMode="ltGray">
            <a:xfrm>
              <a:off x="6" y="0"/>
              <a:ext cx="5754" cy="3238"/>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sz="3200"/>
            </a:p>
          </p:txBody>
        </p:sp>
        <p:sp>
          <p:nvSpPr>
            <p:cNvPr id="9" name="Rectangle 1">
              <a:extLst>
                <a:ext uri="{FF2B5EF4-FFF2-40B4-BE49-F238E27FC236}">
                  <a16:creationId xmlns:a16="http://schemas.microsoft.com/office/drawing/2014/main" id="{007E7606-4BC3-DA71-6558-B8DA52F0A520}"/>
                </a:ext>
              </a:extLst>
            </p:cNvPr>
            <p:cNvSpPr>
              <a:spLocks noSelect="1" noChangeArrowheads="1"/>
            </p:cNvSpPr>
            <p:nvPr/>
          </p:nvSpPr>
          <p:spPr bwMode="ltGray">
            <a:xfrm>
              <a:off x="0" y="0"/>
              <a:ext cx="416" cy="32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sz="3200"/>
            </a:p>
          </p:txBody>
        </p:sp>
      </p:grpSp>
      <p:sp>
        <p:nvSpPr>
          <p:cNvPr id="6" name="Frame 2">
            <a:extLst>
              <a:ext uri="{FF2B5EF4-FFF2-40B4-BE49-F238E27FC236}">
                <a16:creationId xmlns:a16="http://schemas.microsoft.com/office/drawing/2014/main" id="{583561CA-3751-2F65-9967-0CB81CFF337A}"/>
              </a:ext>
            </a:extLst>
          </p:cNvPr>
          <p:cNvSpPr>
            <a:spLocks noSelect="1"/>
          </p:cNvSpPr>
          <p:nvPr userDrawn="1"/>
        </p:nvSpPr>
        <p:spPr>
          <a:xfrm>
            <a:off x="203200" y="182563"/>
            <a:ext cx="476250" cy="1617662"/>
          </a:xfrm>
          <a:custGeom>
            <a:avLst/>
            <a:gdLst>
              <a:gd name="connsiteX0" fmla="*/ 95250 w 476250"/>
              <a:gd name="connsiteY0" fmla="*/ 1141412 h 1617662"/>
              <a:gd name="connsiteX1" fmla="*/ 238125 w 476250"/>
              <a:gd name="connsiteY1" fmla="*/ 1284287 h 1617662"/>
              <a:gd name="connsiteX2" fmla="*/ 381000 w 476250"/>
              <a:gd name="connsiteY2" fmla="*/ 1141412 h 1617662"/>
              <a:gd name="connsiteX3" fmla="*/ 476250 w 476250"/>
              <a:gd name="connsiteY3" fmla="*/ 1236662 h 1617662"/>
              <a:gd name="connsiteX4" fmla="*/ 333375 w 476250"/>
              <a:gd name="connsiteY4" fmla="*/ 1379537 h 1617662"/>
              <a:gd name="connsiteX5" fmla="*/ 476250 w 476250"/>
              <a:gd name="connsiteY5" fmla="*/ 1522412 h 1617662"/>
              <a:gd name="connsiteX6" fmla="*/ 381000 w 476250"/>
              <a:gd name="connsiteY6" fmla="*/ 1617662 h 1617662"/>
              <a:gd name="connsiteX7" fmla="*/ 238125 w 476250"/>
              <a:gd name="connsiteY7" fmla="*/ 1474787 h 1617662"/>
              <a:gd name="connsiteX8" fmla="*/ 95250 w 476250"/>
              <a:gd name="connsiteY8" fmla="*/ 1617662 h 1617662"/>
              <a:gd name="connsiteX9" fmla="*/ 0 w 476250"/>
              <a:gd name="connsiteY9" fmla="*/ 1522412 h 1617662"/>
              <a:gd name="connsiteX10" fmla="*/ 142875 w 476250"/>
              <a:gd name="connsiteY10" fmla="*/ 1379537 h 1617662"/>
              <a:gd name="connsiteX11" fmla="*/ 0 w 476250"/>
              <a:gd name="connsiteY11" fmla="*/ 1236662 h 1617662"/>
              <a:gd name="connsiteX12" fmla="*/ 95250 w 476250"/>
              <a:gd name="connsiteY12" fmla="*/ 571500 h 1617662"/>
              <a:gd name="connsiteX13" fmla="*/ 238125 w 476250"/>
              <a:gd name="connsiteY13" fmla="*/ 714375 h 1617662"/>
              <a:gd name="connsiteX14" fmla="*/ 381000 w 476250"/>
              <a:gd name="connsiteY14" fmla="*/ 571500 h 1617662"/>
              <a:gd name="connsiteX15" fmla="*/ 476250 w 476250"/>
              <a:gd name="connsiteY15" fmla="*/ 666750 h 1617662"/>
              <a:gd name="connsiteX16" fmla="*/ 333375 w 476250"/>
              <a:gd name="connsiteY16" fmla="*/ 809625 h 1617662"/>
              <a:gd name="connsiteX17" fmla="*/ 476250 w 476250"/>
              <a:gd name="connsiteY17" fmla="*/ 950912 h 1617662"/>
              <a:gd name="connsiteX18" fmla="*/ 381000 w 476250"/>
              <a:gd name="connsiteY18" fmla="*/ 1046162 h 1617662"/>
              <a:gd name="connsiteX19" fmla="*/ 238125 w 476250"/>
              <a:gd name="connsiteY19" fmla="*/ 903287 h 1617662"/>
              <a:gd name="connsiteX20" fmla="*/ 95250 w 476250"/>
              <a:gd name="connsiteY20" fmla="*/ 1046162 h 1617662"/>
              <a:gd name="connsiteX21" fmla="*/ 0 w 476250"/>
              <a:gd name="connsiteY21" fmla="*/ 950912 h 1617662"/>
              <a:gd name="connsiteX22" fmla="*/ 142875 w 476250"/>
              <a:gd name="connsiteY22" fmla="*/ 809625 h 1617662"/>
              <a:gd name="connsiteX23" fmla="*/ 0 w 476250"/>
              <a:gd name="connsiteY23" fmla="*/ 666750 h 1617662"/>
              <a:gd name="connsiteX24" fmla="*/ 95250 w 476250"/>
              <a:gd name="connsiteY24" fmla="*/ 0 h 1617662"/>
              <a:gd name="connsiteX25" fmla="*/ 238125 w 476250"/>
              <a:gd name="connsiteY25" fmla="*/ 142875 h 1617662"/>
              <a:gd name="connsiteX26" fmla="*/ 381000 w 476250"/>
              <a:gd name="connsiteY26" fmla="*/ 0 h 1617662"/>
              <a:gd name="connsiteX27" fmla="*/ 476250 w 476250"/>
              <a:gd name="connsiteY27" fmla="*/ 95250 h 1617662"/>
              <a:gd name="connsiteX28" fmla="*/ 333375 w 476250"/>
              <a:gd name="connsiteY28" fmla="*/ 238125 h 1617662"/>
              <a:gd name="connsiteX29" fmla="*/ 476250 w 476250"/>
              <a:gd name="connsiteY29" fmla="*/ 379412 h 1617662"/>
              <a:gd name="connsiteX30" fmla="*/ 381000 w 476250"/>
              <a:gd name="connsiteY30" fmla="*/ 474662 h 1617662"/>
              <a:gd name="connsiteX31" fmla="*/ 238125 w 476250"/>
              <a:gd name="connsiteY31" fmla="*/ 331787 h 1617662"/>
              <a:gd name="connsiteX32" fmla="*/ 95250 w 476250"/>
              <a:gd name="connsiteY32" fmla="*/ 474662 h 1617662"/>
              <a:gd name="connsiteX33" fmla="*/ 0 w 476250"/>
              <a:gd name="connsiteY33" fmla="*/ 379412 h 1617662"/>
              <a:gd name="connsiteX34" fmla="*/ 142875 w 476250"/>
              <a:gd name="connsiteY34" fmla="*/ 238125 h 1617662"/>
              <a:gd name="connsiteX35" fmla="*/ 0 w 476250"/>
              <a:gd name="connsiteY35" fmla="*/ 95250 h 161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76250" h="1617662">
                <a:moveTo>
                  <a:pt x="95250" y="1141412"/>
                </a:moveTo>
                <a:lnTo>
                  <a:pt x="238125" y="1284287"/>
                </a:lnTo>
                <a:lnTo>
                  <a:pt x="381000" y="1141412"/>
                </a:lnTo>
                <a:lnTo>
                  <a:pt x="476250" y="1236662"/>
                </a:lnTo>
                <a:lnTo>
                  <a:pt x="333375" y="1379537"/>
                </a:lnTo>
                <a:lnTo>
                  <a:pt x="476250" y="1522412"/>
                </a:lnTo>
                <a:lnTo>
                  <a:pt x="381000" y="1617662"/>
                </a:lnTo>
                <a:lnTo>
                  <a:pt x="238125" y="1474787"/>
                </a:lnTo>
                <a:lnTo>
                  <a:pt x="95250" y="1617662"/>
                </a:lnTo>
                <a:lnTo>
                  <a:pt x="0" y="1522412"/>
                </a:lnTo>
                <a:lnTo>
                  <a:pt x="142875" y="1379537"/>
                </a:lnTo>
                <a:lnTo>
                  <a:pt x="0" y="1236662"/>
                </a:lnTo>
                <a:close/>
                <a:moveTo>
                  <a:pt x="95250" y="571500"/>
                </a:moveTo>
                <a:lnTo>
                  <a:pt x="238125" y="714375"/>
                </a:lnTo>
                <a:lnTo>
                  <a:pt x="381000" y="571500"/>
                </a:lnTo>
                <a:lnTo>
                  <a:pt x="476250" y="666750"/>
                </a:lnTo>
                <a:lnTo>
                  <a:pt x="333375" y="809625"/>
                </a:lnTo>
                <a:lnTo>
                  <a:pt x="476250" y="950912"/>
                </a:lnTo>
                <a:lnTo>
                  <a:pt x="381000" y="1046162"/>
                </a:lnTo>
                <a:lnTo>
                  <a:pt x="238125" y="903287"/>
                </a:lnTo>
                <a:lnTo>
                  <a:pt x="95250" y="1046162"/>
                </a:lnTo>
                <a:lnTo>
                  <a:pt x="0" y="950912"/>
                </a:lnTo>
                <a:lnTo>
                  <a:pt x="142875" y="809625"/>
                </a:lnTo>
                <a:lnTo>
                  <a:pt x="0" y="666750"/>
                </a:lnTo>
                <a:close/>
                <a:moveTo>
                  <a:pt x="95250" y="0"/>
                </a:moveTo>
                <a:lnTo>
                  <a:pt x="238125" y="142875"/>
                </a:lnTo>
                <a:lnTo>
                  <a:pt x="381000" y="0"/>
                </a:lnTo>
                <a:lnTo>
                  <a:pt x="476250" y="95250"/>
                </a:lnTo>
                <a:lnTo>
                  <a:pt x="333375" y="238125"/>
                </a:lnTo>
                <a:lnTo>
                  <a:pt x="476250" y="379412"/>
                </a:lnTo>
                <a:lnTo>
                  <a:pt x="381000" y="474662"/>
                </a:lnTo>
                <a:lnTo>
                  <a:pt x="238125" y="331787"/>
                </a:lnTo>
                <a:lnTo>
                  <a:pt x="95250" y="474662"/>
                </a:lnTo>
                <a:lnTo>
                  <a:pt x="0" y="379412"/>
                </a:lnTo>
                <a:lnTo>
                  <a:pt x="142875" y="238125"/>
                </a:lnTo>
                <a:lnTo>
                  <a:pt x="0" y="95250"/>
                </a:lnTo>
                <a:close/>
              </a:path>
            </a:pathLst>
          </a:custGeom>
          <a:solidFill>
            <a:srgbClr val="EC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01_Title 3">
            <a:extLst>
              <a:ext uri="{FF2B5EF4-FFF2-40B4-BE49-F238E27FC236}">
                <a16:creationId xmlns:a16="http://schemas.microsoft.com/office/drawing/2014/main" id="{AEDB67BE-2134-ECE6-C987-7E3DFA9E7664}"/>
              </a:ext>
            </a:extLst>
          </p:cNvPr>
          <p:cNvSpPr>
            <a:spLocks noGrp="1" noSelect="1"/>
          </p:cNvSpPr>
          <p:nvPr>
            <p:ph type="title" hasCustomPrompt="1"/>
          </p:nvPr>
        </p:nvSpPr>
        <p:spPr>
          <a:xfrm>
            <a:off x="1136884" y="1971360"/>
            <a:ext cx="9792001" cy="1040400"/>
          </a:xfrm>
        </p:spPr>
        <p:txBody>
          <a:bodyPr vert="horz" lIns="0" tIns="0" rIns="0" bIns="0" rtlCol="0" anchor="t" anchorCtr="0">
            <a:noAutofit/>
          </a:bodyPr>
          <a:lstStyle>
            <a:lvl1pPr>
              <a:defRPr lang="nl-NL" sz="6000">
                <a:solidFill>
                  <a:schemeClr val="bg1"/>
                </a:solidFill>
              </a:defRPr>
            </a:lvl1pPr>
          </a:lstStyle>
          <a:p>
            <a:pPr marL="0" lvl="0"/>
            <a:r>
              <a:rPr lang="nl-NL"/>
              <a:t>[Titel]</a:t>
            </a:r>
          </a:p>
        </p:txBody>
      </p:sp>
      <p:sp>
        <p:nvSpPr>
          <p:cNvPr id="4" name="02_Placeholder 4 [PHJU]">
            <a:extLst>
              <a:ext uri="{FF2B5EF4-FFF2-40B4-BE49-F238E27FC236}">
                <a16:creationId xmlns:a16="http://schemas.microsoft.com/office/drawing/2014/main" id="{5776F566-BD50-3E41-70AA-4FE8B50C8C37}"/>
              </a:ext>
            </a:extLst>
          </p:cNvPr>
          <p:cNvSpPr>
            <a:spLocks noGrp="1" noSelect="1"/>
          </p:cNvSpPr>
          <p:nvPr>
            <p:ph type="body" idx="1" hasCustomPrompt="1"/>
          </p:nvPr>
        </p:nvSpPr>
        <p:spPr>
          <a:xfrm>
            <a:off x="1136880" y="3079800"/>
            <a:ext cx="9792001" cy="1752480"/>
          </a:xfrm>
        </p:spPr>
        <p:txBody>
          <a:bodyPr/>
          <a:lstStyle>
            <a:lvl1pPr marL="0" indent="0">
              <a:buNone/>
              <a:defRPr sz="4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65000"/>
              <a:buFont typeface="Wingdings" panose="05000000000000000000" pitchFamily="2" charset="2"/>
              <a:buNone/>
              <a:tabLst/>
              <a:defRPr/>
            </a:pPr>
            <a:r>
              <a:rPr lang="nl-NL" noProof="1"/>
              <a:t>[subtitel]</a:t>
            </a:r>
          </a:p>
        </p:txBody>
      </p:sp>
      <p:sp>
        <p:nvSpPr>
          <p:cNvPr id="5" name="Instruction Rectangle 5 {PHJU} (JU-Free)">
            <a:extLst>
              <a:ext uri="{FF2B5EF4-FFF2-40B4-BE49-F238E27FC236}">
                <a16:creationId xmlns:a16="http://schemas.microsoft.com/office/drawing/2014/main" id="{5FE9FCBE-57E0-2576-487B-A14F6726544D}"/>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2"/>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10" name="Instruction Rectangle 6 {PHJU} (JU-Free)">
            <a:extLst>
              <a:ext uri="{FF2B5EF4-FFF2-40B4-BE49-F238E27FC236}">
                <a16:creationId xmlns:a16="http://schemas.microsoft.com/office/drawing/2014/main" id="{C50C7819-96CD-12FC-AAD3-A74D719BA67C}"/>
              </a:ext>
              <a:ext uri="{C183D7F6-B498-43B3-948B-1728B52AA6E4}">
                <adec:decorative xmlns:adec="http://schemas.microsoft.com/office/drawing/2017/decorative" val="1"/>
              </a:ext>
            </a:extLst>
          </p:cNvPr>
          <p:cNvSpPr>
            <a:spLocks noGrp="1"/>
          </p:cNvSpPr>
          <p:nvPr>
            <p:ph type="body" sz="quarter" idx="19"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11" name="Instructie 7 (JU-Free)">
            <a:extLst>
              <a:ext uri="{FF2B5EF4-FFF2-40B4-BE49-F238E27FC236}">
                <a16:creationId xmlns:a16="http://schemas.microsoft.com/office/drawing/2014/main" id="{4B123286-73BE-72C8-4530-9A8A532CB852}"/>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
        <p:nvSpPr>
          <p:cNvPr id="12" name="Date Placeholder 8">
            <a:extLst>
              <a:ext uri="{FF2B5EF4-FFF2-40B4-BE49-F238E27FC236}">
                <a16:creationId xmlns:a16="http://schemas.microsoft.com/office/drawing/2014/main" id="{09C91DE6-EFAF-D7F3-5BCE-2D9FF475410D}"/>
              </a:ext>
            </a:extLst>
          </p:cNvPr>
          <p:cNvSpPr>
            <a:spLocks noGrp="1" noSelect="1"/>
          </p:cNvSpPr>
          <p:nvPr>
            <p:ph type="dt" sz="half" idx="10"/>
          </p:nvPr>
        </p:nvSpPr>
        <p:spPr>
          <a:xfrm>
            <a:off x="1136880" y="6244920"/>
            <a:ext cx="2844720" cy="365040"/>
          </a:xfrm>
        </p:spPr>
        <p:txBody>
          <a:bodyPr/>
          <a:lstStyle>
            <a:lvl1pPr algn="l">
              <a:defRPr sz="2200" b="1">
                <a:solidFill>
                  <a:schemeClr val="bg1"/>
                </a:solidFill>
              </a:defRPr>
            </a:lvl1pPr>
          </a:lstStyle>
          <a:p>
            <a:fld id="{636063F6-14E5-4501-B09E-6EE8E2946399}" type="datetime1">
              <a:rPr lang="nl-NL" smtClean="0"/>
              <a:t>21-5-2026</a:t>
            </a:fld>
            <a:endParaRPr lang="nl-NL"/>
          </a:p>
        </p:txBody>
      </p:sp>
    </p:spTree>
    <p:extLst>
      <p:ext uri="{BB962C8B-B14F-4D97-AF65-F5344CB8AC3E}">
        <p14:creationId xmlns:p14="http://schemas.microsoft.com/office/powerpoint/2010/main" val="156064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ussendia afbeelding]">
    <p:bg bwMode="gray">
      <p:bgPr>
        <a:solidFill>
          <a:schemeClr val="bg1"/>
        </a:solidFill>
        <a:effectLst/>
      </p:bgPr>
    </p:bg>
    <p:spTree>
      <p:nvGrpSpPr>
        <p:cNvPr id="1" name=""/>
        <p:cNvGrpSpPr/>
        <p:nvPr/>
      </p:nvGrpSpPr>
      <p:grpSpPr>
        <a:xfrm>
          <a:off x="0" y="0"/>
          <a:ext cx="0" cy="0"/>
          <a:chOff x="0" y="0"/>
          <a:chExt cx="0" cy="0"/>
        </a:xfrm>
      </p:grpSpPr>
      <p:sp>
        <p:nvSpPr>
          <p:cNvPr id="12" name="Rectangle 1"/>
          <p:cNvSpPr>
            <a:spLocks noSelect="1"/>
          </p:cNvSpPr>
          <p:nvPr userDrawn="1"/>
        </p:nvSpPr>
        <p:spPr bwMode="white">
          <a:xfrm>
            <a:off x="0" y="0"/>
            <a:ext cx="878400" cy="685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5" name="Frame 2">
            <a:extLst>
              <a:ext uri="{FF2B5EF4-FFF2-40B4-BE49-F238E27FC236}">
                <a16:creationId xmlns:a16="http://schemas.microsoft.com/office/drawing/2014/main" id="{422B148A-374D-129A-5677-EFB1DB237AC4}"/>
              </a:ext>
            </a:extLst>
          </p:cNvPr>
          <p:cNvSpPr>
            <a:spLocks noSelect="1"/>
          </p:cNvSpPr>
          <p:nvPr userDrawn="1"/>
        </p:nvSpPr>
        <p:spPr bwMode="black">
          <a:xfrm>
            <a:off x="203200" y="182563"/>
            <a:ext cx="476250" cy="1617662"/>
          </a:xfrm>
          <a:custGeom>
            <a:avLst/>
            <a:gdLst>
              <a:gd name="T0" fmla="*/ 300 w 300"/>
              <a:gd name="T1" fmla="*/ 779 h 1019"/>
              <a:gd name="T2" fmla="*/ 210 w 300"/>
              <a:gd name="T3" fmla="*/ 869 h 1019"/>
              <a:gd name="T4" fmla="*/ 300 w 300"/>
              <a:gd name="T5" fmla="*/ 959 h 1019"/>
              <a:gd name="T6" fmla="*/ 240 w 300"/>
              <a:gd name="T7" fmla="*/ 1019 h 1019"/>
              <a:gd name="T8" fmla="*/ 150 w 300"/>
              <a:gd name="T9" fmla="*/ 929 h 1019"/>
              <a:gd name="T10" fmla="*/ 60 w 300"/>
              <a:gd name="T11" fmla="*/ 1019 h 1019"/>
              <a:gd name="T12" fmla="*/ 0 w 300"/>
              <a:gd name="T13" fmla="*/ 959 h 1019"/>
              <a:gd name="T14" fmla="*/ 90 w 300"/>
              <a:gd name="T15" fmla="*/ 869 h 1019"/>
              <a:gd name="T16" fmla="*/ 0 w 300"/>
              <a:gd name="T17" fmla="*/ 779 h 1019"/>
              <a:gd name="T18" fmla="*/ 60 w 300"/>
              <a:gd name="T19" fmla="*/ 719 h 1019"/>
              <a:gd name="T20" fmla="*/ 150 w 300"/>
              <a:gd name="T21" fmla="*/ 809 h 1019"/>
              <a:gd name="T22" fmla="*/ 240 w 300"/>
              <a:gd name="T23" fmla="*/ 719 h 1019"/>
              <a:gd name="T24" fmla="*/ 300 w 300"/>
              <a:gd name="T25" fmla="*/ 779 h 1019"/>
              <a:gd name="T26" fmla="*/ 300 w 300"/>
              <a:gd name="T27" fmla="*/ 60 h 1019"/>
              <a:gd name="T28" fmla="*/ 240 w 300"/>
              <a:gd name="T29" fmla="*/ 0 h 1019"/>
              <a:gd name="T30" fmla="*/ 150 w 300"/>
              <a:gd name="T31" fmla="*/ 90 h 1019"/>
              <a:gd name="T32" fmla="*/ 60 w 300"/>
              <a:gd name="T33" fmla="*/ 0 h 1019"/>
              <a:gd name="T34" fmla="*/ 0 w 300"/>
              <a:gd name="T35" fmla="*/ 60 h 1019"/>
              <a:gd name="T36" fmla="*/ 90 w 300"/>
              <a:gd name="T37" fmla="*/ 150 h 1019"/>
              <a:gd name="T38" fmla="*/ 0 w 300"/>
              <a:gd name="T39" fmla="*/ 239 h 1019"/>
              <a:gd name="T40" fmla="*/ 60 w 300"/>
              <a:gd name="T41" fmla="*/ 299 h 1019"/>
              <a:gd name="T42" fmla="*/ 150 w 300"/>
              <a:gd name="T43" fmla="*/ 209 h 1019"/>
              <a:gd name="T44" fmla="*/ 240 w 300"/>
              <a:gd name="T45" fmla="*/ 299 h 1019"/>
              <a:gd name="T46" fmla="*/ 300 w 300"/>
              <a:gd name="T47" fmla="*/ 239 h 1019"/>
              <a:gd name="T48" fmla="*/ 210 w 300"/>
              <a:gd name="T49" fmla="*/ 150 h 1019"/>
              <a:gd name="T50" fmla="*/ 300 w 300"/>
              <a:gd name="T51" fmla="*/ 60 h 1019"/>
              <a:gd name="T52" fmla="*/ 240 w 300"/>
              <a:gd name="T53" fmla="*/ 360 h 1019"/>
              <a:gd name="T54" fmla="*/ 150 w 300"/>
              <a:gd name="T55" fmla="*/ 450 h 1019"/>
              <a:gd name="T56" fmla="*/ 60 w 300"/>
              <a:gd name="T57" fmla="*/ 360 h 1019"/>
              <a:gd name="T58" fmla="*/ 0 w 300"/>
              <a:gd name="T59" fmla="*/ 420 h 1019"/>
              <a:gd name="T60" fmla="*/ 90 w 300"/>
              <a:gd name="T61" fmla="*/ 510 h 1019"/>
              <a:gd name="T62" fmla="*/ 0 w 300"/>
              <a:gd name="T63" fmla="*/ 599 h 1019"/>
              <a:gd name="T64" fmla="*/ 60 w 300"/>
              <a:gd name="T65" fmla="*/ 659 h 1019"/>
              <a:gd name="T66" fmla="*/ 150 w 300"/>
              <a:gd name="T67" fmla="*/ 569 h 1019"/>
              <a:gd name="T68" fmla="*/ 240 w 300"/>
              <a:gd name="T69" fmla="*/ 659 h 1019"/>
              <a:gd name="T70" fmla="*/ 300 w 300"/>
              <a:gd name="T71" fmla="*/ 599 h 1019"/>
              <a:gd name="T72" fmla="*/ 210 w 300"/>
              <a:gd name="T73" fmla="*/ 510 h 1019"/>
              <a:gd name="T74" fmla="*/ 300 w 300"/>
              <a:gd name="T75" fmla="*/ 420 h 1019"/>
              <a:gd name="T76" fmla="*/ 240 w 300"/>
              <a:gd name="T77" fmla="*/ 360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0" h="1019">
                <a:moveTo>
                  <a:pt x="300" y="779"/>
                </a:moveTo>
                <a:lnTo>
                  <a:pt x="210" y="869"/>
                </a:lnTo>
                <a:lnTo>
                  <a:pt x="300" y="959"/>
                </a:lnTo>
                <a:lnTo>
                  <a:pt x="240" y="1019"/>
                </a:lnTo>
                <a:lnTo>
                  <a:pt x="150" y="929"/>
                </a:lnTo>
                <a:lnTo>
                  <a:pt x="60" y="1019"/>
                </a:lnTo>
                <a:lnTo>
                  <a:pt x="0" y="959"/>
                </a:lnTo>
                <a:lnTo>
                  <a:pt x="90" y="869"/>
                </a:lnTo>
                <a:lnTo>
                  <a:pt x="0" y="779"/>
                </a:lnTo>
                <a:lnTo>
                  <a:pt x="60" y="719"/>
                </a:lnTo>
                <a:lnTo>
                  <a:pt x="150" y="809"/>
                </a:lnTo>
                <a:lnTo>
                  <a:pt x="240" y="719"/>
                </a:lnTo>
                <a:lnTo>
                  <a:pt x="300" y="779"/>
                </a:lnTo>
                <a:close/>
                <a:moveTo>
                  <a:pt x="300" y="60"/>
                </a:moveTo>
                <a:lnTo>
                  <a:pt x="240" y="0"/>
                </a:lnTo>
                <a:lnTo>
                  <a:pt x="150" y="90"/>
                </a:lnTo>
                <a:lnTo>
                  <a:pt x="60" y="0"/>
                </a:lnTo>
                <a:lnTo>
                  <a:pt x="0" y="60"/>
                </a:lnTo>
                <a:lnTo>
                  <a:pt x="90" y="150"/>
                </a:lnTo>
                <a:lnTo>
                  <a:pt x="0" y="239"/>
                </a:lnTo>
                <a:lnTo>
                  <a:pt x="60" y="299"/>
                </a:lnTo>
                <a:lnTo>
                  <a:pt x="150" y="209"/>
                </a:lnTo>
                <a:lnTo>
                  <a:pt x="240" y="299"/>
                </a:lnTo>
                <a:lnTo>
                  <a:pt x="300" y="239"/>
                </a:lnTo>
                <a:lnTo>
                  <a:pt x="210" y="150"/>
                </a:lnTo>
                <a:lnTo>
                  <a:pt x="300" y="60"/>
                </a:lnTo>
                <a:close/>
                <a:moveTo>
                  <a:pt x="240" y="360"/>
                </a:moveTo>
                <a:lnTo>
                  <a:pt x="150" y="450"/>
                </a:lnTo>
                <a:lnTo>
                  <a:pt x="60" y="360"/>
                </a:lnTo>
                <a:lnTo>
                  <a:pt x="0" y="420"/>
                </a:lnTo>
                <a:lnTo>
                  <a:pt x="90" y="510"/>
                </a:lnTo>
                <a:lnTo>
                  <a:pt x="0" y="599"/>
                </a:lnTo>
                <a:lnTo>
                  <a:pt x="60" y="659"/>
                </a:lnTo>
                <a:lnTo>
                  <a:pt x="150" y="569"/>
                </a:lnTo>
                <a:lnTo>
                  <a:pt x="240" y="659"/>
                </a:lnTo>
                <a:lnTo>
                  <a:pt x="300" y="599"/>
                </a:lnTo>
                <a:lnTo>
                  <a:pt x="210" y="510"/>
                </a:lnTo>
                <a:lnTo>
                  <a:pt x="300" y="420"/>
                </a:lnTo>
                <a:lnTo>
                  <a:pt x="240" y="360"/>
                </a:lnTo>
                <a:close/>
              </a:path>
            </a:pathLst>
          </a:custGeom>
          <a:solidFill>
            <a:srgbClr val="E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 name="01_Picture placeholder JU 3 [PHJU]">
            <a:extLst>
              <a:ext uri="{FF2B5EF4-FFF2-40B4-BE49-F238E27FC236}">
                <a16:creationId xmlns:a16="http://schemas.microsoft.com/office/drawing/2014/main" id="{8F2050D4-2232-F66B-9E39-7668D02FF136}"/>
              </a:ext>
            </a:extLst>
          </p:cNvPr>
          <p:cNvSpPr>
            <a:spLocks noGrp="1" noSelect="1"/>
          </p:cNvSpPr>
          <p:nvPr>
            <p:ph type="pic" sz="quarter" idx="19" hasCustomPrompt="1"/>
          </p:nvPr>
        </p:nvSpPr>
        <p:spPr bwMode="black">
          <a:xfrm>
            <a:off x="900113" y="0"/>
            <a:ext cx="11291887" cy="6858000"/>
          </a:xfrm>
          <a:custGeom>
            <a:avLst/>
            <a:gdLst>
              <a:gd name="connsiteX0" fmla="*/ 0 w 11291887"/>
              <a:gd name="connsiteY0" fmla="*/ 0 h 6858000"/>
              <a:gd name="connsiteX1" fmla="*/ 11291887 w 11291887"/>
              <a:gd name="connsiteY1" fmla="*/ 0 h 6858000"/>
              <a:gd name="connsiteX2" fmla="*/ 11291887 w 11291887"/>
              <a:gd name="connsiteY2" fmla="*/ 6858000 h 6858000"/>
              <a:gd name="connsiteX3" fmla="*/ 0 w 1129188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91887" h="6858000">
                <a:moveTo>
                  <a:pt x="0" y="0"/>
                </a:moveTo>
                <a:lnTo>
                  <a:pt x="11291887" y="0"/>
                </a:lnTo>
                <a:lnTo>
                  <a:pt x="11291887" y="6858000"/>
                </a:lnTo>
                <a:lnTo>
                  <a:pt x="0" y="6858000"/>
                </a:lnTo>
                <a:close/>
              </a:path>
            </a:pathLst>
          </a:custGeom>
          <a:solidFill>
            <a:schemeClr val="bg2"/>
          </a:solidFill>
        </p:spPr>
        <p:txBody>
          <a:bodyPr wrap="square">
            <a:noAutofit/>
          </a:bodyPr>
          <a:lstStyle>
            <a:lvl1pPr marL="0" indent="0" algn="r">
              <a:buNone/>
              <a:defRPr sz="2400"/>
            </a:lvl1pPr>
          </a:lstStyle>
          <a:p>
            <a:r>
              <a:rPr lang="nl-NL"/>
              <a:t>[Afbeelding]</a:t>
            </a:r>
            <a:endParaRPr lang="nl-BE"/>
          </a:p>
        </p:txBody>
      </p:sp>
      <p:sp>
        <p:nvSpPr>
          <p:cNvPr id="3" name="Date Placeholder 4">
            <a:extLst>
              <a:ext uri="{FF2B5EF4-FFF2-40B4-BE49-F238E27FC236}">
                <a16:creationId xmlns:a16="http://schemas.microsoft.com/office/drawing/2014/main" id="{3EBA0F6B-1388-6F18-6229-3117490B2815}"/>
              </a:ext>
            </a:extLst>
          </p:cNvPr>
          <p:cNvSpPr>
            <a:spLocks noGrp="1" noSelect="1"/>
          </p:cNvSpPr>
          <p:nvPr>
            <p:ph type="dt" sz="half" idx="10"/>
          </p:nvPr>
        </p:nvSpPr>
        <p:spPr bwMode="gray">
          <a:xfrm>
            <a:off x="10258560" y="6525000"/>
            <a:ext cx="1008000" cy="240120"/>
          </a:xfrm>
        </p:spPr>
        <p:txBody>
          <a:bodyPr/>
          <a:lstStyle/>
          <a:p>
            <a:fld id="{2B69C0E8-25A3-4F90-9322-0B4BB1A691B7}" type="datetime1">
              <a:rPr lang="nl-NL" smtClean="0"/>
              <a:t>21-5-2026</a:t>
            </a:fld>
            <a:endParaRPr lang="nl-NL"/>
          </a:p>
        </p:txBody>
      </p:sp>
      <p:sp>
        <p:nvSpPr>
          <p:cNvPr id="4" name="Footer Placeholder 5">
            <a:extLst>
              <a:ext uri="{FF2B5EF4-FFF2-40B4-BE49-F238E27FC236}">
                <a16:creationId xmlns:a16="http://schemas.microsoft.com/office/drawing/2014/main" id="{2CCB3477-6FCD-1340-7A77-0D8EAA83A039}"/>
              </a:ext>
            </a:extLst>
          </p:cNvPr>
          <p:cNvSpPr>
            <a:spLocks noGrp="1" noSelect="1"/>
          </p:cNvSpPr>
          <p:nvPr>
            <p:ph type="ftr" sz="quarter" idx="11"/>
          </p:nvPr>
        </p:nvSpPr>
        <p:spPr bwMode="gray">
          <a:xfrm>
            <a:off x="918720" y="6525000"/>
            <a:ext cx="8255880" cy="240120"/>
          </a:xfrm>
        </p:spPr>
        <p:txBody>
          <a:bodyPr/>
          <a:lstStyle/>
          <a:p>
            <a:endParaRPr lang="nl-NL"/>
          </a:p>
        </p:txBody>
      </p:sp>
      <p:sp>
        <p:nvSpPr>
          <p:cNvPr id="5" name="Slide Number Placeholder 6">
            <a:extLst>
              <a:ext uri="{FF2B5EF4-FFF2-40B4-BE49-F238E27FC236}">
                <a16:creationId xmlns:a16="http://schemas.microsoft.com/office/drawing/2014/main" id="{779B4394-970E-6605-1A87-0F0314D76640}"/>
              </a:ext>
            </a:extLst>
          </p:cNvPr>
          <p:cNvSpPr>
            <a:spLocks noGrp="1" noSelect="1"/>
          </p:cNvSpPr>
          <p:nvPr>
            <p:ph type="sldNum" sz="quarter" idx="12"/>
          </p:nvPr>
        </p:nvSpPr>
        <p:spPr bwMode="gray">
          <a:xfrm>
            <a:off x="11334600" y="6525000"/>
            <a:ext cx="384120" cy="240120"/>
          </a:xfrm>
        </p:spPr>
        <p:txBody>
          <a:bodyPr/>
          <a:lstStyle/>
          <a:p>
            <a:pPr algn="l"/>
            <a:r>
              <a:rPr lang="nl-NL"/>
              <a:t>| </a:t>
            </a:r>
            <a:fld id="{6C885DEC-5AE5-4403-A92E-278225061E43}" type="slidenum">
              <a:rPr lang="nl-NL" smtClean="0"/>
              <a:pPr algn="l"/>
              <a:t>‹nr.›</a:t>
            </a:fld>
            <a:endParaRPr lang="nl-NL"/>
          </a:p>
        </p:txBody>
      </p:sp>
      <p:sp>
        <p:nvSpPr>
          <p:cNvPr id="6" name="Instructie 7 (JU-Free)">
            <a:extLst>
              <a:ext uri="{FF2B5EF4-FFF2-40B4-BE49-F238E27FC236}">
                <a16:creationId xmlns:a16="http://schemas.microsoft.com/office/drawing/2014/main" id="{1DD05226-EFE0-2A38-65A6-BEBD74CE867B}"/>
              </a:ext>
              <a:ext uri="{C183D7F6-B498-43B3-948B-1728B52AA6E4}">
                <adec:decorative xmlns:adec="http://schemas.microsoft.com/office/drawing/2017/decorative" val="1"/>
              </a:ext>
            </a:extLst>
          </p:cNvPr>
          <p:cNvSpPr>
            <a:spLocks noGrp="1"/>
          </p:cNvSpPr>
          <p:nvPr>
            <p:ph type="body" sz="quarter" idx="14" hasCustomPrompt="1"/>
          </p:nvPr>
        </p:nvSpPr>
        <p:spPr>
          <a:xfrm>
            <a:off x="-2113544" y="-2"/>
            <a:ext cx="2052000" cy="5486402"/>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lvl="0"/>
            <a:r>
              <a:rPr lang="nl-NL"/>
              <a:t>Een ingevoegde afbeelding staat achter de tekst en het logo. Wil je de ingevoegde afbeelding wijzigen? Verwijder de afbeelding, klik ‘Opnieuw instellen’ en begin opnieuw.</a:t>
            </a:r>
            <a:br>
              <a:rPr lang="nl-NL"/>
            </a:br>
            <a:br>
              <a:rPr lang="nl-NL"/>
            </a:br>
            <a:br>
              <a:rPr lang="nl-NL"/>
            </a:br>
            <a:br>
              <a:rPr lang="nl-NL"/>
            </a:br>
            <a:br>
              <a:rPr lang="nl-NL"/>
            </a:br>
            <a:br>
              <a:rPr lang="nl-NL"/>
            </a:br>
            <a:br>
              <a:rPr lang="nl-NL"/>
            </a:br>
            <a:r>
              <a:rPr lang="nl-NL"/>
              <a:t>Let op! Kies niet voor de optie ‘Afbeelding wijzigen’. PowerPoint zal de afbeelding in een ander formaat en op een andere plek plaatsen. En ‘Opnieuw instellen’ zal het beeld vervormen.</a:t>
            </a:r>
            <a:br>
              <a:rPr lang="nl-NL"/>
            </a:br>
            <a:br>
              <a:rPr lang="nl-NL"/>
            </a:br>
            <a:r>
              <a:rPr lang="nl-NL"/>
              <a:t>Standaard staat de dag van vandaag in de presentatie. Wil je dit niet? Pas de datum aan in de instelling van de ‘Kop- en voettekst’. Je vindt deze optie op het tabblad ‘Invoegen’ &gt; ‘Tekst’</a:t>
            </a:r>
            <a:br>
              <a:rPr lang="nl-NL"/>
            </a:br>
            <a:br>
              <a:rPr lang="nl-NL"/>
            </a:br>
            <a:r>
              <a:rPr lang="nl-NL"/>
              <a:t>De dianummering kun je ook invoegen onder ‘Kop- en voettekst’.</a:t>
            </a:r>
            <a:br>
              <a:rPr lang="nl-NL"/>
            </a:br>
            <a:br>
              <a:rPr lang="nl-NL"/>
            </a:br>
            <a:r>
              <a:rPr lang="nl-NL"/>
              <a:t>Deze uitleg wordt niet geprint of getoond in de presentatie. Deze uitleg verwijder je door op de rand van het frame en de rand van de afbeelding te klikken. Kies delete.</a:t>
            </a:r>
          </a:p>
          <a:p>
            <a:pPr lvl="0"/>
            <a:endParaRPr lang="nl-NL"/>
          </a:p>
        </p:txBody>
      </p:sp>
      <p:sp>
        <p:nvSpPr>
          <p:cNvPr id="7" name="Instructie 8 (JU-Free)">
            <a:extLst>
              <a:ext uri="{FF2B5EF4-FFF2-40B4-BE49-F238E27FC236}">
                <a16:creationId xmlns:a16="http://schemas.microsoft.com/office/drawing/2014/main" id="{11AB693A-22B4-54BB-DB21-9D7FDDB93774}"/>
              </a:ext>
              <a:ext uri="{C183D7F6-B498-43B3-948B-1728B52AA6E4}">
                <adec:decorative xmlns:adec="http://schemas.microsoft.com/office/drawing/2017/decorative" val="1"/>
              </a:ext>
            </a:extLst>
          </p:cNvPr>
          <p:cNvSpPr>
            <a:spLocks noGrp="1" noChangeAspect="1"/>
          </p:cNvSpPr>
          <p:nvPr>
            <p:ph type="body" sz="quarter" idx="18" hasCustomPrompt="1"/>
          </p:nvPr>
        </p:nvSpPr>
        <p:spPr>
          <a:xfrm>
            <a:off x="-2096399" y="1050012"/>
            <a:ext cx="1465333" cy="756000"/>
          </a:xfrm>
          <a:blipFill>
            <a:blip r:embed="rId2"/>
            <a:stretch>
              <a:fillRect/>
            </a:stretch>
          </a:blipFill>
          <a:ln>
            <a:solidFill>
              <a:schemeClr val="accent1"/>
            </a:solidFill>
          </a:ln>
        </p:spPr>
        <p:txBody>
          <a:bodyPr/>
          <a:lstStyle>
            <a:lvl1pPr marL="0" indent="0">
              <a:lnSpc>
                <a:spcPct val="99000"/>
              </a:lnSpc>
              <a:buNone/>
              <a:defRPr sz="330" b="0">
                <a:latin typeface="Arial" panose="020B0604020202020204" pitchFamily="34" charset="0"/>
              </a:defRPr>
            </a:lvl1pPr>
            <a:lvl2pPr marL="0" indent="0">
              <a:lnSpc>
                <a:spcPct val="99000"/>
              </a:lnSpc>
              <a:buNone/>
              <a:defRPr sz="1000" b="0"/>
            </a:lvl2pPr>
            <a:lvl3pPr marL="0" indent="0">
              <a:lnSpc>
                <a:spcPct val="99000"/>
              </a:lnSpc>
              <a:buNone/>
              <a:defRPr sz="1000" b="0"/>
            </a:lvl3pPr>
            <a:lvl4pPr marL="0" indent="0">
              <a:lnSpc>
                <a:spcPct val="99000"/>
              </a:lnSpc>
              <a:buFont typeface="Arial" panose="020B0604020202020204" pitchFamily="34" charset="0"/>
              <a:buNone/>
              <a:defRPr sz="1000" b="0"/>
            </a:lvl4pPr>
            <a:lvl5pPr marL="0" indent="0">
              <a:lnSpc>
                <a:spcPct val="99000"/>
              </a:lnSpc>
              <a:buFont typeface="Arial" panose="020B0604020202020204" pitchFamily="34" charset="0"/>
              <a:buNone/>
              <a:defRPr sz="1000" b="0"/>
            </a:lvl5pPr>
            <a:lvl6pPr marL="0" indent="0">
              <a:lnSpc>
                <a:spcPct val="99000"/>
              </a:lnSpc>
              <a:buFont typeface="Arial" panose="020B0604020202020204" pitchFamily="34" charset="0"/>
              <a:buNone/>
              <a:defRPr sz="1000" b="0"/>
            </a:lvl6pPr>
            <a:lvl7pPr marL="0" indent="0">
              <a:lnSpc>
                <a:spcPct val="99000"/>
              </a:lnSpc>
              <a:buFont typeface="Arial" panose="020B0604020202020204" pitchFamily="34" charset="0"/>
              <a:buNone/>
              <a:defRPr sz="1000" b="0"/>
            </a:lvl7pPr>
            <a:lvl8pPr marL="0" indent="0">
              <a:lnSpc>
                <a:spcPct val="99000"/>
              </a:lnSpc>
              <a:buFont typeface="Arial" panose="020B0604020202020204" pitchFamily="34" charset="0"/>
              <a:buNone/>
              <a:defRPr sz="1000" b="0"/>
            </a:lvl8pPr>
            <a:lvl9pPr marL="0" indent="0">
              <a:lnSpc>
                <a:spcPct val="99000"/>
              </a:lnSpc>
              <a:buFont typeface="Arial" panose="020B0604020202020204" pitchFamily="34" charset="0"/>
              <a:buNone/>
              <a:defRPr sz="1000" b="0"/>
            </a:lvl9pPr>
          </a:lstStyle>
          <a:p>
            <a:pPr lvl="0"/>
            <a:r>
              <a:rPr lang="nl-NL"/>
              <a:t> </a:t>
            </a:r>
          </a:p>
        </p:txBody>
      </p:sp>
      <p:sp>
        <p:nvSpPr>
          <p:cNvPr id="8" name="Instruction Rectangle 9 {PHJU} (JU-Free)">
            <a:extLst>
              <a:ext uri="{FF2B5EF4-FFF2-40B4-BE49-F238E27FC236}">
                <a16:creationId xmlns:a16="http://schemas.microsoft.com/office/drawing/2014/main" id="{D8034A17-9135-E785-2209-63DB514BBC2B}"/>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9" name="Instruction Rectangle 10 {PHJU} (JU-Free)">
            <a:extLst>
              <a:ext uri="{FF2B5EF4-FFF2-40B4-BE49-F238E27FC236}">
                <a16:creationId xmlns:a16="http://schemas.microsoft.com/office/drawing/2014/main" id="{060C54F6-1FF1-BAF3-4744-E4CB418238B9}"/>
              </a:ext>
              <a:ext uri="{C183D7F6-B498-43B3-948B-1728B52AA6E4}">
                <adec:decorative xmlns:adec="http://schemas.microsoft.com/office/drawing/2017/decorative" val="1"/>
              </a:ext>
            </a:extLst>
          </p:cNvPr>
          <p:cNvSpPr>
            <a:spLocks noGrp="1"/>
          </p:cNvSpPr>
          <p:nvPr>
            <p:ph type="body" sz="quarter" idx="21"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4"/>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10" name="Instructie 11 (JU-Free)">
            <a:extLst>
              <a:ext uri="{FF2B5EF4-FFF2-40B4-BE49-F238E27FC236}">
                <a16:creationId xmlns:a16="http://schemas.microsoft.com/office/drawing/2014/main" id="{F2493D0E-E6DE-498F-C677-739A666CAA2B}"/>
              </a:ext>
              <a:ext uri="{C183D7F6-B498-43B3-948B-1728B52AA6E4}">
                <adec:decorative xmlns:adec="http://schemas.microsoft.com/office/drawing/2017/decorative" val="1"/>
              </a:ext>
            </a:extLst>
          </p:cNvPr>
          <p:cNvSpPr>
            <a:spLocks noGrp="1"/>
          </p:cNvSpPr>
          <p:nvPr>
            <p:ph type="body" sz="quarter" idx="22"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795640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dia wit, kop2]">
    <p:spTree>
      <p:nvGrpSpPr>
        <p:cNvPr id="1" name=""/>
        <p:cNvGrpSpPr/>
        <p:nvPr/>
      </p:nvGrpSpPr>
      <p:grpSpPr>
        <a:xfrm>
          <a:off x="0" y="0"/>
          <a:ext cx="0" cy="0"/>
          <a:chOff x="0" y="0"/>
          <a:chExt cx="0" cy="0"/>
        </a:xfrm>
      </p:grpSpPr>
      <p:sp>
        <p:nvSpPr>
          <p:cNvPr id="3" name="01_Title 1">
            <a:extLst>
              <a:ext uri="{FF2B5EF4-FFF2-40B4-BE49-F238E27FC236}">
                <a16:creationId xmlns:a16="http://schemas.microsoft.com/office/drawing/2014/main" id="{2BBDBD14-0812-464D-DA11-8F2625411951}"/>
              </a:ext>
            </a:extLst>
          </p:cNvPr>
          <p:cNvSpPr>
            <a:spLocks noGrp="1" noSelect="1"/>
          </p:cNvSpPr>
          <p:nvPr>
            <p:ph type="title" hasCustomPrompt="1"/>
          </p:nvPr>
        </p:nvSpPr>
        <p:spPr>
          <a:xfrm>
            <a:off x="918720" y="1916280"/>
            <a:ext cx="10800000" cy="1296000"/>
          </a:xfrm>
        </p:spPr>
        <p:txBody>
          <a:bodyPr vert="horz" lIns="0" tIns="0" rIns="0" bIns="0" rtlCol="0" anchor="t" anchorCtr="0">
            <a:noAutofit/>
          </a:bodyPr>
          <a:lstStyle>
            <a:lvl1pPr>
              <a:defRPr lang="nl-NL"/>
            </a:lvl1pPr>
          </a:lstStyle>
          <a:p>
            <a:pPr marL="0" lvl="0"/>
            <a:r>
              <a:rPr lang="nl-NL"/>
              <a:t>[Titel]</a:t>
            </a:r>
          </a:p>
        </p:txBody>
      </p:sp>
      <p:sp>
        <p:nvSpPr>
          <p:cNvPr id="4" name="Date Placeholder 2">
            <a:extLst>
              <a:ext uri="{FF2B5EF4-FFF2-40B4-BE49-F238E27FC236}">
                <a16:creationId xmlns:a16="http://schemas.microsoft.com/office/drawing/2014/main" id="{66548D97-7EB5-62FB-494B-1BCAA5221ACB}"/>
              </a:ext>
            </a:extLst>
          </p:cNvPr>
          <p:cNvSpPr>
            <a:spLocks noGrp="1" noSelect="1"/>
          </p:cNvSpPr>
          <p:nvPr>
            <p:ph type="dt" sz="half" idx="10"/>
          </p:nvPr>
        </p:nvSpPr>
        <p:spPr>
          <a:xfrm>
            <a:off x="10258560" y="6525000"/>
            <a:ext cx="1008000" cy="240120"/>
          </a:xfrm>
        </p:spPr>
        <p:txBody>
          <a:bodyPr/>
          <a:lstStyle/>
          <a:p>
            <a:fld id="{DC0E21FD-1757-4E68-98AA-F56E4E113978}" type="datetime1">
              <a:rPr lang="nl-NL" smtClean="0"/>
              <a:t>21-5-2026</a:t>
            </a:fld>
            <a:endParaRPr lang="nl-NL"/>
          </a:p>
        </p:txBody>
      </p:sp>
      <p:sp>
        <p:nvSpPr>
          <p:cNvPr id="5" name="Footer Placeholder 3">
            <a:extLst>
              <a:ext uri="{FF2B5EF4-FFF2-40B4-BE49-F238E27FC236}">
                <a16:creationId xmlns:a16="http://schemas.microsoft.com/office/drawing/2014/main" id="{64F33CA8-CC97-0745-9155-F58D442310B9}"/>
              </a:ext>
            </a:extLst>
          </p:cNvPr>
          <p:cNvSpPr>
            <a:spLocks noGrp="1" noSelect="1"/>
          </p:cNvSpPr>
          <p:nvPr>
            <p:ph type="ftr" sz="quarter" idx="11"/>
          </p:nvPr>
        </p:nvSpPr>
        <p:spPr>
          <a:xfrm>
            <a:off x="918720" y="6525000"/>
            <a:ext cx="8255880" cy="240120"/>
          </a:xfrm>
        </p:spPr>
        <p:txBody>
          <a:bodyPr/>
          <a:lstStyle/>
          <a:p>
            <a:endParaRPr lang="nl-NL"/>
          </a:p>
        </p:txBody>
      </p:sp>
      <p:sp>
        <p:nvSpPr>
          <p:cNvPr id="6" name="Slide Number Placeholder 4">
            <a:extLst>
              <a:ext uri="{FF2B5EF4-FFF2-40B4-BE49-F238E27FC236}">
                <a16:creationId xmlns:a16="http://schemas.microsoft.com/office/drawing/2014/main" id="{C03D1D04-7AA2-0D38-4702-A46B83A8CD72}"/>
              </a:ext>
            </a:extLst>
          </p:cNvPr>
          <p:cNvSpPr>
            <a:spLocks noGrp="1" noSelect="1"/>
          </p:cNvSpPr>
          <p:nvPr>
            <p:ph type="sldNum" sz="quarter" idx="12"/>
          </p:nvPr>
        </p:nvSpPr>
        <p:spPr>
          <a:xfrm>
            <a:off x="11334600" y="6525000"/>
            <a:ext cx="384120" cy="240120"/>
          </a:xfrm>
        </p:spPr>
        <p:txBody>
          <a:bodyPr/>
          <a:lstStyle/>
          <a:p>
            <a:r>
              <a:rPr lang="nl-NL"/>
              <a:t>| </a:t>
            </a:r>
            <a:fld id="{8F18802B-E4C7-4B2D-B37A-6B7CC3C134EA}" type="slidenum">
              <a:rPr lang="nl-NL" smtClean="0"/>
              <a:pPr/>
              <a:t>‹nr.›</a:t>
            </a:fld>
            <a:endParaRPr lang="nl-NL"/>
          </a:p>
        </p:txBody>
      </p:sp>
      <p:sp>
        <p:nvSpPr>
          <p:cNvPr id="7" name="Instruction Rectangle 5 {PHJU} (JU-Free)">
            <a:extLst>
              <a:ext uri="{FF2B5EF4-FFF2-40B4-BE49-F238E27FC236}">
                <a16:creationId xmlns:a16="http://schemas.microsoft.com/office/drawing/2014/main" id="{90D225CC-BB97-25E7-0634-0547FEAD2FEB}"/>
              </a:ext>
              <a:ext uri="{C183D7F6-B498-43B3-948B-1728B52AA6E4}">
                <adec:decorative xmlns:adec="http://schemas.microsoft.com/office/drawing/2017/decorative" val="1"/>
              </a:ext>
            </a:extLst>
          </p:cNvPr>
          <p:cNvSpPr>
            <a:spLocks noGrp="1"/>
          </p:cNvSpPr>
          <p:nvPr>
            <p:ph type="body" sz="quarter" idx="15" hasCustomPrompt="1"/>
          </p:nvPr>
        </p:nvSpPr>
        <p:spPr bwMode="ltGray">
          <a:xfrm>
            <a:off x="13484902" y="2398140"/>
            <a:ext cx="364972" cy="176772"/>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2"/>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8" name="Instruction Rectangle 6 {PHJU} (JU-Free)">
            <a:extLst>
              <a:ext uri="{FF2B5EF4-FFF2-40B4-BE49-F238E27FC236}">
                <a16:creationId xmlns:a16="http://schemas.microsoft.com/office/drawing/2014/main" id="{E6D2223F-C988-2313-8A43-5C6A740730E2}"/>
              </a:ext>
              <a:ext uri="{C183D7F6-B498-43B3-948B-1728B52AA6E4}">
                <adec:decorative xmlns:adec="http://schemas.microsoft.com/office/drawing/2017/decorative" val="1"/>
              </a:ext>
            </a:extLst>
          </p:cNvPr>
          <p:cNvSpPr>
            <a:spLocks noGrp="1"/>
          </p:cNvSpPr>
          <p:nvPr>
            <p:ph type="body" sz="quarter" idx="18" hasCustomPrompt="1"/>
          </p:nvPr>
        </p:nvSpPr>
        <p:spPr bwMode="ltGray">
          <a:xfrm>
            <a:off x="12358467" y="538956"/>
            <a:ext cx="1366284" cy="719927"/>
          </a:xfrm>
          <a:custGeom>
            <a:avLst/>
            <a:gdLst>
              <a:gd name="connsiteX0" fmla="*/ 0 w 526596"/>
              <a:gd name="connsiteY0" fmla="*/ 0 h 240120"/>
              <a:gd name="connsiteX1" fmla="*/ 526596 w 526596"/>
              <a:gd name="connsiteY1" fmla="*/ 0 h 240120"/>
              <a:gd name="connsiteX2" fmla="*/ 526596 w 526596"/>
              <a:gd name="connsiteY2" fmla="*/ 240120 h 240120"/>
              <a:gd name="connsiteX3" fmla="*/ 0 w 526596"/>
              <a:gd name="connsiteY3" fmla="*/ 240120 h 240120"/>
            </a:gdLst>
            <a:ahLst/>
            <a:cxnLst>
              <a:cxn ang="0">
                <a:pos x="connsiteX0" y="connsiteY0"/>
              </a:cxn>
              <a:cxn ang="0">
                <a:pos x="connsiteX1" y="connsiteY1"/>
              </a:cxn>
              <a:cxn ang="0">
                <a:pos x="connsiteX2" y="connsiteY2"/>
              </a:cxn>
              <a:cxn ang="0">
                <a:pos x="connsiteX3" y="connsiteY3"/>
              </a:cxn>
            </a:cxnLst>
            <a:rect l="l" t="t" r="r" b="b"/>
            <a:pathLst>
              <a:path w="526596" h="240120">
                <a:moveTo>
                  <a:pt x="0" y="0"/>
                </a:moveTo>
                <a:lnTo>
                  <a:pt x="526596" y="0"/>
                </a:lnTo>
                <a:lnTo>
                  <a:pt x="526596" y="240120"/>
                </a:lnTo>
                <a:lnTo>
                  <a:pt x="0" y="240120"/>
                </a:lnTo>
                <a:close/>
              </a:path>
            </a:pathLst>
          </a:custGeom>
          <a:blipFill dpi="0" rotWithShape="1">
            <a:blip r:embed="rId3"/>
            <a:srcRect/>
            <a:stretch>
              <a:fillRect/>
            </a:stretch>
          </a:blipFill>
          <a:ln>
            <a:solidFill>
              <a:schemeClr val="accent1"/>
            </a:solidFill>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2600"/>
            </a:lvl2pPr>
            <a:lvl3pPr marL="0" indent="0" algn="l" defTabSz="914400" rtl="0" eaLnBrk="1" latinLnBrk="0" hangingPunct="1">
              <a:lnSpc>
                <a:spcPct val="100000"/>
              </a:lnSpc>
              <a:spcBef>
                <a:spcPts val="0"/>
              </a:spcBef>
              <a:buFontTx/>
              <a:buNone/>
              <a:defRPr sz="2600"/>
            </a:lvl3pPr>
            <a:lvl4pPr marL="0" algn="l" defTabSz="914400" rtl="0" eaLnBrk="1" latinLnBrk="0" hangingPunct="1">
              <a:lnSpc>
                <a:spcPct val="100000"/>
              </a:lnSpc>
              <a:spcBef>
                <a:spcPts val="0"/>
              </a:spcBef>
              <a:buFontTx/>
              <a:buNone/>
              <a:defRPr sz="2600"/>
            </a:lvl4pPr>
            <a:lvl5pPr marL="0" algn="l" defTabSz="914400" rtl="0" eaLnBrk="1" latinLnBrk="0" hangingPunct="1">
              <a:lnSpc>
                <a:spcPct val="100000"/>
              </a:lnSpc>
              <a:spcBef>
                <a:spcPts val="0"/>
              </a:spcBef>
              <a:buFontTx/>
              <a:buNone/>
              <a:defRPr sz="2600"/>
            </a:lvl5pPr>
          </a:lstStyle>
          <a:p>
            <a:pPr lvl="0"/>
            <a:r>
              <a:rPr lang="nl-NL"/>
              <a:t> </a:t>
            </a:r>
            <a:endParaRPr lang="nl-BE"/>
          </a:p>
        </p:txBody>
      </p:sp>
      <p:sp>
        <p:nvSpPr>
          <p:cNvPr id="9" name="Instructie 7 (JU-Free)">
            <a:extLst>
              <a:ext uri="{FF2B5EF4-FFF2-40B4-BE49-F238E27FC236}">
                <a16:creationId xmlns:a16="http://schemas.microsoft.com/office/drawing/2014/main" id="{A4CEEECB-ED14-C014-7CB0-82047CBAC8F1}"/>
              </a:ext>
              <a:ext uri="{C183D7F6-B498-43B3-948B-1728B52AA6E4}">
                <adec:decorative xmlns:adec="http://schemas.microsoft.com/office/drawing/2017/decorative" val="1"/>
              </a:ext>
            </a:extLst>
          </p:cNvPr>
          <p:cNvSpPr>
            <a:spLocks noGrp="1"/>
          </p:cNvSpPr>
          <p:nvPr>
            <p:ph type="body" sz="quarter" idx="14" hasCustomPrompt="1"/>
          </p:nvPr>
        </p:nvSpPr>
        <p:spPr>
          <a:xfrm>
            <a:off x="12300611" y="0"/>
            <a:ext cx="2052000" cy="6760029"/>
          </a:xfrm>
          <a:ln w="25400">
            <a:solidFill>
              <a:schemeClr val="accent1"/>
            </a:solidFill>
          </a:ln>
        </p:spPr>
        <p:txBody>
          <a:bodyPr lIns="36000" tIns="36000" rIns="36000" bIns="36000"/>
          <a:lstStyle>
            <a:lvl1pPr marL="127" indent="0">
              <a:lnSpc>
                <a:spcPct val="99000"/>
              </a:lnSpc>
              <a:spcBef>
                <a:spcPts val="1"/>
              </a:spcBef>
              <a:spcAft>
                <a:spcPts val="1"/>
              </a:spcAft>
              <a:buNone/>
              <a:defRPr sz="1050" b="0"/>
            </a:lvl1pPr>
            <a:lvl2pPr marL="0" indent="0">
              <a:buNone/>
              <a:defRPr sz="1100" b="0"/>
            </a:lvl2pPr>
            <a:lvl3pPr marL="0" indent="0">
              <a:buNone/>
              <a:defRPr sz="1100" b="0"/>
            </a:lvl3pPr>
            <a:lvl4pPr marL="0" indent="0">
              <a:buFont typeface="Arial" panose="020B0604020202020204" pitchFamily="34" charset="0"/>
              <a:buNone/>
              <a:defRPr sz="1100" b="0"/>
            </a:lvl4pPr>
            <a:lvl5pPr marL="127" indent="0">
              <a:lnSpc>
                <a:spcPct val="99000"/>
              </a:lnSpc>
              <a:spcBef>
                <a:spcPts val="1"/>
              </a:spcBef>
              <a:spcAft>
                <a:spcPts val="1"/>
              </a:spcAft>
              <a:buFont typeface="Arial" panose="020B0604020202020204" pitchFamily="34" charset="0"/>
              <a:buNone/>
              <a:defRPr sz="1050" b="0"/>
            </a:lvl5pPr>
          </a:lstStyle>
          <a:p>
            <a:pPr algn="l"/>
            <a:r>
              <a:rPr lang="nl-NL" sz="1050" noProof="1">
                <a:solidFill>
                  <a:schemeClr val="tx1"/>
                </a:solidFill>
              </a:rPr>
              <a:t>Je maakt een nieuwe dia aan door op ‘Nieuwe dia’ te klikken en een indeling te kiezen.</a:t>
            </a: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br>
              <a:rPr lang="nl-NL" sz="1050" noProof="1">
                <a:solidFill>
                  <a:schemeClr val="tx1"/>
                </a:solidFill>
              </a:rPr>
            </a:br>
            <a:r>
              <a:rPr lang="nl-NL" sz="1050" noProof="1">
                <a:solidFill>
                  <a:schemeClr val="tx1"/>
                </a:solidFill>
              </a:rPr>
              <a:t>Klik op ‘Indeling’ om een dia te resetten of om een andere indeling te kiezen.</a:t>
            </a:r>
            <a:br>
              <a:rPr lang="nl-NL" sz="1050" noProof="1">
                <a:solidFill>
                  <a:schemeClr val="tx1"/>
                </a:solidFill>
              </a:rPr>
            </a:br>
            <a:br>
              <a:rPr lang="nl-NL" sz="1050" noProof="1">
                <a:solidFill>
                  <a:schemeClr val="tx1"/>
                </a:solidFill>
              </a:rPr>
            </a:br>
            <a:r>
              <a:rPr lang="nl-NL" sz="1050" noProof="1">
                <a:solidFill>
                  <a:schemeClr val="tx1"/>
                </a:solidFill>
              </a:rPr>
              <a:t>Tekststijlen</a:t>
            </a:r>
            <a:br>
              <a:rPr lang="nl-NL" sz="1050" noProof="1">
                <a:solidFill>
                  <a:schemeClr val="tx1"/>
                </a:solidFill>
              </a:rPr>
            </a:br>
            <a:r>
              <a:rPr lang="nl-NL" sz="1050" noProof="1">
                <a:solidFill>
                  <a:schemeClr val="tx1"/>
                </a:solidFill>
              </a:rPr>
              <a:t>De tekst in dia’s met tekstvlakken hebben 9 niveaus. Je wisselt van stijl met de knoppen               . Je kunt het niveau ook verhogen of verlagen met de toetscombinatie Alt+shift+&lt; Alt+Shift+&gt;</a:t>
            </a:r>
            <a:br>
              <a:rPr lang="nl-NL" sz="1050" noProof="1">
                <a:solidFill>
                  <a:schemeClr val="tx1"/>
                </a:solidFill>
              </a:rPr>
            </a:br>
            <a:br>
              <a:rPr lang="nl-NL" sz="1050" noProof="1">
                <a:solidFill>
                  <a:schemeClr val="tx1"/>
                </a:solidFill>
              </a:rPr>
            </a:br>
            <a:r>
              <a:rPr lang="nl-NL" sz="1050" noProof="1">
                <a:solidFill>
                  <a:schemeClr val="tx1"/>
                </a:solidFill>
              </a:rPr>
              <a:t>Let op: Gebruik niet de standaard opsommingsknoppen van MS Office om de stijl te veranderen.</a:t>
            </a:r>
            <a:br>
              <a:rPr lang="nl-NL" sz="1050" noProof="1">
                <a:solidFill>
                  <a:schemeClr val="tx1"/>
                </a:solidFill>
              </a:rPr>
            </a:br>
            <a:br>
              <a:rPr lang="nl-NL" sz="1050" noProof="1">
                <a:solidFill>
                  <a:schemeClr val="tx1"/>
                </a:solidFill>
              </a:rPr>
            </a:br>
            <a:r>
              <a:rPr lang="nl-NL" sz="1050" noProof="1">
                <a:solidFill>
                  <a:schemeClr val="tx1"/>
                </a:solidFill>
              </a:rPr>
              <a:t>Het 1e, 2e en 3e niveau hebben een opsommingsteken. Het 4e niveau is bold en geschikt voor kopjes. Gebruik het 5e niveau voor de basistekst. Niveau 4 en 5 lijnen links uit. Het 6e, 7e en achtste niveau lijnen uit onder het 1e, 2e of 3e opsommingsteken. Het 9e niveau heeft een kleinere lettergrootte dat links uitlijnt. Dit niveau is bijvoorbeeld geschikt voor een bijschrift.</a:t>
            </a:r>
            <a:br>
              <a:rPr lang="nl-NL" sz="1050" noProof="1">
                <a:solidFill>
                  <a:schemeClr val="tx1"/>
                </a:solidFill>
              </a:rPr>
            </a:br>
            <a:br>
              <a:rPr lang="nl-NL" sz="1050" noProof="1">
                <a:solidFill>
                  <a:schemeClr val="tx1"/>
                </a:solidFill>
              </a:rPr>
            </a:br>
            <a:r>
              <a:rPr lang="nl-BE" sz="1050" noProof="1">
                <a:solidFill>
                  <a:schemeClr val="tx1"/>
                </a:solidFill>
              </a:rPr>
              <a:t>Deze uitleg wordt niet geprint of getoond in de presentatie. Deze uitleg verwijder je door op de rand van het frame en de rand van de afbeelding te klikken. Kies delete. </a:t>
            </a:r>
            <a:endParaRPr lang="nl-NL" sz="1050" noProof="1">
              <a:solidFill>
                <a:schemeClr val="tx1"/>
              </a:solidFill>
            </a:endParaRPr>
          </a:p>
        </p:txBody>
      </p:sp>
    </p:spTree>
    <p:extLst>
      <p:ext uri="{BB962C8B-B14F-4D97-AF65-F5344CB8AC3E}">
        <p14:creationId xmlns:p14="http://schemas.microsoft.com/office/powerpoint/2010/main" val="1522421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noSelect="1"/>
          </p:cNvSpPr>
          <p:nvPr>
            <p:ph type="title"/>
          </p:nvPr>
        </p:nvSpPr>
        <p:spPr bwMode="black">
          <a:xfrm>
            <a:off x="918720" y="1916280"/>
            <a:ext cx="10800000" cy="1296000"/>
          </a:xfrm>
          <a:prstGeom prst="rect">
            <a:avLst/>
          </a:prstGeom>
        </p:spPr>
        <p:txBody>
          <a:bodyPr vert="horz" lIns="0" tIns="0" rIns="0" bIns="0" rtlCol="0" anchor="t">
            <a:noAutofit/>
          </a:bodyPr>
          <a:lstStyle/>
          <a:p>
            <a:r>
              <a:rPr lang="nl-NL"/>
              <a:t>[Titel]</a:t>
            </a:r>
          </a:p>
        </p:txBody>
      </p:sp>
      <p:sp>
        <p:nvSpPr>
          <p:cNvPr id="3" name="Frame 2 (JU-Free)"/>
          <p:cNvSpPr>
            <a:spLocks noGrp="1"/>
          </p:cNvSpPr>
          <p:nvPr>
            <p:ph type="body" idx="1"/>
          </p:nvPr>
        </p:nvSpPr>
        <p:spPr bwMode="black">
          <a:xfrm>
            <a:off x="918720" y="3529440"/>
            <a:ext cx="10800000" cy="2787120"/>
          </a:xfrm>
          <a:prstGeom prst="rect">
            <a:avLst/>
          </a:prstGeom>
        </p:spPr>
        <p:txBody>
          <a:bodyPr vert="horz" lIns="0" tIns="0" rIns="0" bIns="0" rtlCol="0">
            <a:noAutofit/>
          </a:bodyPr>
          <a:lstStyle/>
          <a:p>
            <a:pPr lvl="0"/>
            <a:r>
              <a:rPr lang="nl-NL"/>
              <a:t>JU-LEVEL1=Opsomming 1e niveau</a:t>
            </a:r>
          </a:p>
          <a:p>
            <a:pPr lvl="1"/>
            <a:r>
              <a:rPr lang="nl-NL"/>
              <a:t>JU-LEVEL2=Opsomming 2e niveau</a:t>
            </a:r>
          </a:p>
          <a:p>
            <a:pPr lvl="2"/>
            <a:r>
              <a:rPr lang="nl-NL"/>
              <a:t>JU-LEVEL3=Opsomming 3e niveau</a:t>
            </a:r>
          </a:p>
          <a:p>
            <a:pPr lvl="3"/>
            <a:r>
              <a:rPr lang="nl-NL"/>
              <a:t>JU-LEVEL4=Kop</a:t>
            </a:r>
          </a:p>
          <a:p>
            <a:pPr lvl="4"/>
            <a:r>
              <a:rPr lang="nl-NL"/>
              <a:t>JU-LEVEL5=Basistekst</a:t>
            </a:r>
          </a:p>
          <a:p>
            <a:pPr lvl="5"/>
            <a:r>
              <a:rPr lang="nl-NL"/>
              <a:t>JU-LEVEL6=Zwevend 1e niveau</a:t>
            </a:r>
          </a:p>
          <a:p>
            <a:pPr lvl="6"/>
            <a:r>
              <a:rPr lang="nl-NL"/>
              <a:t>JU-LEVEL7=Zwevend 2e niveau</a:t>
            </a:r>
          </a:p>
          <a:p>
            <a:pPr lvl="7"/>
            <a:r>
              <a:rPr lang="nl-NL"/>
              <a:t>JU-LEVEL8=Zwevend 3e niveau</a:t>
            </a:r>
          </a:p>
          <a:p>
            <a:pPr lvl="8"/>
            <a:r>
              <a:rPr lang="nl-NL"/>
              <a:t>JU-LEVEL9=Negende niveau=Basistekst klein</a:t>
            </a:r>
          </a:p>
        </p:txBody>
      </p:sp>
      <p:sp>
        <p:nvSpPr>
          <p:cNvPr id="4" name="Date Placeholder 3"/>
          <p:cNvSpPr>
            <a:spLocks noGrp="1" noSelect="1"/>
          </p:cNvSpPr>
          <p:nvPr>
            <p:ph type="dt" sz="half" idx="2"/>
          </p:nvPr>
        </p:nvSpPr>
        <p:spPr>
          <a:xfrm>
            <a:off x="10258560" y="6525000"/>
            <a:ext cx="1008000" cy="240120"/>
          </a:xfrm>
          <a:prstGeom prst="rect">
            <a:avLst/>
          </a:prstGeom>
        </p:spPr>
        <p:txBody>
          <a:bodyPr vert="horz" lIns="0" tIns="0" rIns="0" bIns="0" rtlCol="0" anchor="t">
            <a:noAutofit/>
          </a:bodyPr>
          <a:lstStyle>
            <a:lvl1pPr algn="r">
              <a:defRPr lang="nl-NL" sz="1333" kern="1200" smtClean="0">
                <a:solidFill>
                  <a:schemeClr val="bg2"/>
                </a:solidFill>
                <a:latin typeface="+mn-lt"/>
                <a:ea typeface="+mn-ea"/>
                <a:cs typeface="+mn-cs"/>
              </a:defRPr>
            </a:lvl1pPr>
          </a:lstStyle>
          <a:p>
            <a:fld id="{5674A368-8E8B-42F2-9EB5-D22B971427EE}" type="datetime1">
              <a:rPr lang="nl-NL" smtClean="0"/>
              <a:t>21-5-2026</a:t>
            </a:fld>
            <a:endParaRPr lang="nl-NL"/>
          </a:p>
        </p:txBody>
      </p:sp>
      <p:sp>
        <p:nvSpPr>
          <p:cNvPr id="5" name="Footer Placeholder 4"/>
          <p:cNvSpPr>
            <a:spLocks noGrp="1" noSelect="1"/>
          </p:cNvSpPr>
          <p:nvPr>
            <p:ph type="ftr" sz="quarter" idx="3"/>
          </p:nvPr>
        </p:nvSpPr>
        <p:spPr>
          <a:xfrm>
            <a:off x="918720" y="6525000"/>
            <a:ext cx="8255880" cy="240120"/>
          </a:xfrm>
          <a:prstGeom prst="rect">
            <a:avLst/>
          </a:prstGeom>
        </p:spPr>
        <p:txBody>
          <a:bodyPr vert="horz" lIns="0" tIns="0" rIns="0" bIns="0" rtlCol="0" anchor="t">
            <a:noAutofit/>
          </a:bodyPr>
          <a:lstStyle>
            <a:lvl1pPr algn="l">
              <a:defRPr lang="nl-BE" sz="1333" kern="1200" dirty="0">
                <a:solidFill>
                  <a:schemeClr val="bg2"/>
                </a:solidFill>
                <a:latin typeface="+mn-lt"/>
                <a:ea typeface="+mn-ea"/>
                <a:cs typeface="+mn-cs"/>
              </a:defRPr>
            </a:lvl1pPr>
          </a:lstStyle>
          <a:p>
            <a:endParaRPr lang="nl-NL"/>
          </a:p>
        </p:txBody>
      </p:sp>
      <p:sp>
        <p:nvSpPr>
          <p:cNvPr id="6" name="Slide Number Placeholder 5"/>
          <p:cNvSpPr>
            <a:spLocks noGrp="1" noSelect="1"/>
          </p:cNvSpPr>
          <p:nvPr>
            <p:ph type="sldNum" sz="quarter" idx="4"/>
          </p:nvPr>
        </p:nvSpPr>
        <p:spPr>
          <a:xfrm>
            <a:off x="11334600" y="6525000"/>
            <a:ext cx="384120" cy="240120"/>
          </a:xfrm>
          <a:prstGeom prst="rect">
            <a:avLst/>
          </a:prstGeom>
        </p:spPr>
        <p:txBody>
          <a:bodyPr vert="horz" lIns="0" tIns="0" rIns="0" bIns="0" rtlCol="0" anchor="t">
            <a:noAutofit/>
          </a:bodyPr>
          <a:lstStyle>
            <a:lvl1pPr marL="0" algn="l" defTabSz="1219140" rtl="0" eaLnBrk="1" latinLnBrk="0" hangingPunct="1">
              <a:defRPr lang="nl-NL" sz="1333" kern="1200" smtClean="0">
                <a:solidFill>
                  <a:schemeClr val="bg2"/>
                </a:solidFill>
                <a:latin typeface="+mn-lt"/>
                <a:ea typeface="+mn-ea"/>
                <a:cs typeface="+mn-cs"/>
              </a:defRPr>
            </a:lvl1pPr>
          </a:lstStyle>
          <a:p>
            <a:r>
              <a:rPr lang="nl-NL"/>
              <a:t>| </a:t>
            </a:r>
            <a:fld id="{8F18802B-E4C7-4B2D-B37A-6B7CC3C134EA}" type="slidenum">
              <a:rPr lang="nl-NL" smtClean="0"/>
              <a:pPr/>
              <a:t>‹nr.›</a:t>
            </a:fld>
            <a:endParaRPr lang="nl-NL"/>
          </a:p>
        </p:txBody>
      </p:sp>
      <p:sp>
        <p:nvSpPr>
          <p:cNvPr id="7" name="Frame 6">
            <a:extLst>
              <a:ext uri="{FF2B5EF4-FFF2-40B4-BE49-F238E27FC236}">
                <a16:creationId xmlns:a16="http://schemas.microsoft.com/office/drawing/2014/main" id="{C6E5E7C9-F36B-751C-39D6-6C3EB6D20A49}"/>
              </a:ext>
            </a:extLst>
          </p:cNvPr>
          <p:cNvSpPr>
            <a:spLocks noSelect="1"/>
          </p:cNvSpPr>
          <p:nvPr userDrawn="1"/>
        </p:nvSpPr>
        <p:spPr>
          <a:xfrm>
            <a:off x="203200" y="182563"/>
            <a:ext cx="476250" cy="1617662"/>
          </a:xfrm>
          <a:custGeom>
            <a:avLst/>
            <a:gdLst>
              <a:gd name="connsiteX0" fmla="*/ 95250 w 476250"/>
              <a:gd name="connsiteY0" fmla="*/ 1141412 h 1617662"/>
              <a:gd name="connsiteX1" fmla="*/ 238125 w 476250"/>
              <a:gd name="connsiteY1" fmla="*/ 1284287 h 1617662"/>
              <a:gd name="connsiteX2" fmla="*/ 381000 w 476250"/>
              <a:gd name="connsiteY2" fmla="*/ 1141412 h 1617662"/>
              <a:gd name="connsiteX3" fmla="*/ 476250 w 476250"/>
              <a:gd name="connsiteY3" fmla="*/ 1236662 h 1617662"/>
              <a:gd name="connsiteX4" fmla="*/ 333375 w 476250"/>
              <a:gd name="connsiteY4" fmla="*/ 1379537 h 1617662"/>
              <a:gd name="connsiteX5" fmla="*/ 476250 w 476250"/>
              <a:gd name="connsiteY5" fmla="*/ 1522412 h 1617662"/>
              <a:gd name="connsiteX6" fmla="*/ 381000 w 476250"/>
              <a:gd name="connsiteY6" fmla="*/ 1617662 h 1617662"/>
              <a:gd name="connsiteX7" fmla="*/ 238125 w 476250"/>
              <a:gd name="connsiteY7" fmla="*/ 1474787 h 1617662"/>
              <a:gd name="connsiteX8" fmla="*/ 95250 w 476250"/>
              <a:gd name="connsiteY8" fmla="*/ 1617662 h 1617662"/>
              <a:gd name="connsiteX9" fmla="*/ 0 w 476250"/>
              <a:gd name="connsiteY9" fmla="*/ 1522412 h 1617662"/>
              <a:gd name="connsiteX10" fmla="*/ 142875 w 476250"/>
              <a:gd name="connsiteY10" fmla="*/ 1379537 h 1617662"/>
              <a:gd name="connsiteX11" fmla="*/ 0 w 476250"/>
              <a:gd name="connsiteY11" fmla="*/ 1236662 h 1617662"/>
              <a:gd name="connsiteX12" fmla="*/ 95250 w 476250"/>
              <a:gd name="connsiteY12" fmla="*/ 571500 h 1617662"/>
              <a:gd name="connsiteX13" fmla="*/ 238125 w 476250"/>
              <a:gd name="connsiteY13" fmla="*/ 714375 h 1617662"/>
              <a:gd name="connsiteX14" fmla="*/ 381000 w 476250"/>
              <a:gd name="connsiteY14" fmla="*/ 571500 h 1617662"/>
              <a:gd name="connsiteX15" fmla="*/ 476250 w 476250"/>
              <a:gd name="connsiteY15" fmla="*/ 666750 h 1617662"/>
              <a:gd name="connsiteX16" fmla="*/ 333375 w 476250"/>
              <a:gd name="connsiteY16" fmla="*/ 809625 h 1617662"/>
              <a:gd name="connsiteX17" fmla="*/ 476250 w 476250"/>
              <a:gd name="connsiteY17" fmla="*/ 950912 h 1617662"/>
              <a:gd name="connsiteX18" fmla="*/ 381000 w 476250"/>
              <a:gd name="connsiteY18" fmla="*/ 1046162 h 1617662"/>
              <a:gd name="connsiteX19" fmla="*/ 238125 w 476250"/>
              <a:gd name="connsiteY19" fmla="*/ 903287 h 1617662"/>
              <a:gd name="connsiteX20" fmla="*/ 95250 w 476250"/>
              <a:gd name="connsiteY20" fmla="*/ 1046162 h 1617662"/>
              <a:gd name="connsiteX21" fmla="*/ 0 w 476250"/>
              <a:gd name="connsiteY21" fmla="*/ 950912 h 1617662"/>
              <a:gd name="connsiteX22" fmla="*/ 142875 w 476250"/>
              <a:gd name="connsiteY22" fmla="*/ 809625 h 1617662"/>
              <a:gd name="connsiteX23" fmla="*/ 0 w 476250"/>
              <a:gd name="connsiteY23" fmla="*/ 666750 h 1617662"/>
              <a:gd name="connsiteX24" fmla="*/ 95250 w 476250"/>
              <a:gd name="connsiteY24" fmla="*/ 0 h 1617662"/>
              <a:gd name="connsiteX25" fmla="*/ 238125 w 476250"/>
              <a:gd name="connsiteY25" fmla="*/ 142875 h 1617662"/>
              <a:gd name="connsiteX26" fmla="*/ 381000 w 476250"/>
              <a:gd name="connsiteY26" fmla="*/ 0 h 1617662"/>
              <a:gd name="connsiteX27" fmla="*/ 476250 w 476250"/>
              <a:gd name="connsiteY27" fmla="*/ 95250 h 1617662"/>
              <a:gd name="connsiteX28" fmla="*/ 333375 w 476250"/>
              <a:gd name="connsiteY28" fmla="*/ 238125 h 1617662"/>
              <a:gd name="connsiteX29" fmla="*/ 476250 w 476250"/>
              <a:gd name="connsiteY29" fmla="*/ 379412 h 1617662"/>
              <a:gd name="connsiteX30" fmla="*/ 381000 w 476250"/>
              <a:gd name="connsiteY30" fmla="*/ 474662 h 1617662"/>
              <a:gd name="connsiteX31" fmla="*/ 238125 w 476250"/>
              <a:gd name="connsiteY31" fmla="*/ 331787 h 1617662"/>
              <a:gd name="connsiteX32" fmla="*/ 95250 w 476250"/>
              <a:gd name="connsiteY32" fmla="*/ 474662 h 1617662"/>
              <a:gd name="connsiteX33" fmla="*/ 0 w 476250"/>
              <a:gd name="connsiteY33" fmla="*/ 379412 h 1617662"/>
              <a:gd name="connsiteX34" fmla="*/ 142875 w 476250"/>
              <a:gd name="connsiteY34" fmla="*/ 238125 h 1617662"/>
              <a:gd name="connsiteX35" fmla="*/ 0 w 476250"/>
              <a:gd name="connsiteY35" fmla="*/ 95250 h 161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76250" h="1617662">
                <a:moveTo>
                  <a:pt x="95250" y="1141412"/>
                </a:moveTo>
                <a:lnTo>
                  <a:pt x="238125" y="1284287"/>
                </a:lnTo>
                <a:lnTo>
                  <a:pt x="381000" y="1141412"/>
                </a:lnTo>
                <a:lnTo>
                  <a:pt x="476250" y="1236662"/>
                </a:lnTo>
                <a:lnTo>
                  <a:pt x="333375" y="1379537"/>
                </a:lnTo>
                <a:lnTo>
                  <a:pt x="476250" y="1522412"/>
                </a:lnTo>
                <a:lnTo>
                  <a:pt x="381000" y="1617662"/>
                </a:lnTo>
                <a:lnTo>
                  <a:pt x="238125" y="1474787"/>
                </a:lnTo>
                <a:lnTo>
                  <a:pt x="95250" y="1617662"/>
                </a:lnTo>
                <a:lnTo>
                  <a:pt x="0" y="1522412"/>
                </a:lnTo>
                <a:lnTo>
                  <a:pt x="142875" y="1379537"/>
                </a:lnTo>
                <a:lnTo>
                  <a:pt x="0" y="1236662"/>
                </a:lnTo>
                <a:close/>
                <a:moveTo>
                  <a:pt x="95250" y="571500"/>
                </a:moveTo>
                <a:lnTo>
                  <a:pt x="238125" y="714375"/>
                </a:lnTo>
                <a:lnTo>
                  <a:pt x="381000" y="571500"/>
                </a:lnTo>
                <a:lnTo>
                  <a:pt x="476250" y="666750"/>
                </a:lnTo>
                <a:lnTo>
                  <a:pt x="333375" y="809625"/>
                </a:lnTo>
                <a:lnTo>
                  <a:pt x="476250" y="950912"/>
                </a:lnTo>
                <a:lnTo>
                  <a:pt x="381000" y="1046162"/>
                </a:lnTo>
                <a:lnTo>
                  <a:pt x="238125" y="903287"/>
                </a:lnTo>
                <a:lnTo>
                  <a:pt x="95250" y="1046162"/>
                </a:lnTo>
                <a:lnTo>
                  <a:pt x="0" y="950912"/>
                </a:lnTo>
                <a:lnTo>
                  <a:pt x="142875" y="809625"/>
                </a:lnTo>
                <a:lnTo>
                  <a:pt x="0" y="666750"/>
                </a:lnTo>
                <a:close/>
                <a:moveTo>
                  <a:pt x="95250" y="0"/>
                </a:moveTo>
                <a:lnTo>
                  <a:pt x="238125" y="142875"/>
                </a:lnTo>
                <a:lnTo>
                  <a:pt x="381000" y="0"/>
                </a:lnTo>
                <a:lnTo>
                  <a:pt x="476250" y="95250"/>
                </a:lnTo>
                <a:lnTo>
                  <a:pt x="333375" y="238125"/>
                </a:lnTo>
                <a:lnTo>
                  <a:pt x="476250" y="379412"/>
                </a:lnTo>
                <a:lnTo>
                  <a:pt x="381000" y="474662"/>
                </a:lnTo>
                <a:lnTo>
                  <a:pt x="238125" y="331787"/>
                </a:lnTo>
                <a:lnTo>
                  <a:pt x="95250" y="474662"/>
                </a:lnTo>
                <a:lnTo>
                  <a:pt x="0" y="379412"/>
                </a:lnTo>
                <a:lnTo>
                  <a:pt x="142875" y="238125"/>
                </a:lnTo>
                <a:lnTo>
                  <a:pt x="0" y="95250"/>
                </a:lnTo>
                <a:close/>
              </a:path>
            </a:pathLst>
          </a:custGeom>
          <a:solidFill>
            <a:srgbClr val="EC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55853019"/>
      </p:ext>
    </p:extLst>
  </p:cSld>
  <p:clrMap bg1="lt1" tx1="dk1" bg2="lt2" tx2="dk2" accent1="accent1" accent2="accent2" accent3="accent3" accent4="accent4" accent5="accent5" accent6="accent6" hlink="hlink" folHlink="folHlink"/>
  <p:sldLayoutIdLst>
    <p:sldLayoutId id="2147483672" r:id="rId1"/>
    <p:sldLayoutId id="2147483658" r:id="rId2"/>
    <p:sldLayoutId id="2147483671" r:id="rId3"/>
    <p:sldLayoutId id="2147483661" r:id="rId4"/>
    <p:sldLayoutId id="2147483662" r:id="rId5"/>
    <p:sldLayoutId id="2147483663" r:id="rId6"/>
    <p:sldLayoutId id="2147483673" r:id="rId7"/>
    <p:sldLayoutId id="2147483665" r:id="rId8"/>
    <p:sldLayoutId id="2147483654" r:id="rId9"/>
    <p:sldLayoutId id="2147483664" r:id="rId10"/>
    <p:sldLayoutId id="2147483655" r:id="rId11"/>
    <p:sldLayoutId id="2147483666" r:id="rId12"/>
  </p:sldLayoutIdLst>
  <p:hf hdr="0" ftr="0"/>
  <p:txStyles>
    <p:titleStyle>
      <a:lvl1pPr algn="l" defTabSz="914400" rtl="0" eaLnBrk="1" latinLnBrk="0" hangingPunct="1">
        <a:lnSpc>
          <a:spcPct val="100000"/>
        </a:lnSpc>
        <a:spcBef>
          <a:spcPct val="0"/>
        </a:spcBef>
        <a:buNone/>
        <a:defRPr lang="nl-NL" sz="4200" b="1" kern="1200" dirty="0">
          <a:solidFill>
            <a:schemeClr val="accent1"/>
          </a:solidFill>
          <a:latin typeface="+mj-lt"/>
          <a:ea typeface="+mj-ea"/>
          <a:cs typeface="+mj-cs"/>
        </a:defRPr>
      </a:lvl1pPr>
    </p:titleStyle>
    <p:bodyStyle>
      <a:lvl1pPr marL="288000" indent="-288000" algn="l" defTabSz="914400" rtl="0" eaLnBrk="1" latinLnBrk="0" hangingPunct="1">
        <a:lnSpc>
          <a:spcPct val="100000"/>
        </a:lnSpc>
        <a:spcBef>
          <a:spcPts val="0"/>
        </a:spcBef>
        <a:buClr>
          <a:schemeClr val="accent1"/>
        </a:buClr>
        <a:buSzPct val="65000"/>
        <a:buFont typeface="Wingdings" panose="05000000000000000000" pitchFamily="2" charset="2"/>
        <a:buChar char=""/>
        <a:defRPr lang="nl-NL" sz="2600" b="0" kern="1200" dirty="0">
          <a:solidFill>
            <a:schemeClr val="tx1"/>
          </a:solidFill>
          <a:latin typeface="+mn-lt"/>
          <a:ea typeface="+mn-ea"/>
          <a:cs typeface="+mn-cs"/>
        </a:defRPr>
      </a:lvl1pPr>
      <a:lvl2pPr marL="576000" indent="-288000" algn="l" defTabSz="914400" rtl="0" eaLnBrk="1" latinLnBrk="0" hangingPunct="1">
        <a:lnSpc>
          <a:spcPct val="100000"/>
        </a:lnSpc>
        <a:spcBef>
          <a:spcPts val="0"/>
        </a:spcBef>
        <a:buFont typeface="Corbel" panose="020B0503020204020204" pitchFamily="34" charset="0"/>
        <a:buChar char="–"/>
        <a:defRPr lang="nl-NL" sz="2600" kern="1200" baseline="0" dirty="0">
          <a:solidFill>
            <a:schemeClr val="tx1"/>
          </a:solidFill>
          <a:latin typeface="+mn-lt"/>
          <a:ea typeface="+mn-ea"/>
          <a:cs typeface="+mn-cs"/>
        </a:defRPr>
      </a:lvl2pPr>
      <a:lvl3pPr marL="864000" indent="-288000" algn="l" defTabSz="914400" rtl="0" eaLnBrk="1" latinLnBrk="0" hangingPunct="1">
        <a:lnSpc>
          <a:spcPct val="100000"/>
        </a:lnSpc>
        <a:spcBef>
          <a:spcPts val="0"/>
        </a:spcBef>
        <a:buFont typeface="Corbel" panose="020B0503020204020204" pitchFamily="34" charset="0"/>
        <a:buChar char="-"/>
        <a:defRPr lang="nl-NL" sz="2200" kern="1200" dirty="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lang="nl-NL" sz="2600" b="1" kern="1200" dirty="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5pPr>
      <a:lvl6pPr marL="28800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6pPr>
      <a:lvl7pPr marL="57600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7pPr>
      <a:lvl8pPr marL="864000" indent="0" algn="l" defTabSz="914400" rtl="0" eaLnBrk="1" latinLnBrk="0" hangingPunct="1">
        <a:lnSpc>
          <a:spcPct val="100000"/>
        </a:lnSpc>
        <a:spcBef>
          <a:spcPts val="0"/>
        </a:spcBef>
        <a:buFont typeface="Arial" panose="020B0604020202020204" pitchFamily="34" charset="0"/>
        <a:buNone/>
        <a:defRPr lang="nl-NL" sz="2200" kern="120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lang="nl-NL" sz="1800" kern="1200" dirty="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afbeelding 13" descr="Afbeelding met buitenshuis, wiel, Landvoertuig, voertuig&#10;&#10;Door AI gegenereerde inhoud is mogelijk onjuist.">
            <a:extLst>
              <a:ext uri="{FF2B5EF4-FFF2-40B4-BE49-F238E27FC236}">
                <a16:creationId xmlns:a16="http://schemas.microsoft.com/office/drawing/2014/main" id="{7039575E-1C16-2089-1115-9897A8FE1C02}"/>
              </a:ext>
            </a:extLst>
          </p:cNvPr>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t="9513" b="9513"/>
          <a:stretch>
            <a:fillRect/>
          </a:stretch>
        </p:blipFill>
        <p:spPr>
          <a:xfrm>
            <a:off x="892057" y="0"/>
            <a:ext cx="11313695" cy="6871245"/>
          </a:xfrm>
        </p:spPr>
      </p:pic>
      <p:sp>
        <p:nvSpPr>
          <p:cNvPr id="11" name="Tijdelijke aanduiding voor tekst 10">
            <a:extLst>
              <a:ext uri="{FF2B5EF4-FFF2-40B4-BE49-F238E27FC236}">
                <a16:creationId xmlns:a16="http://schemas.microsoft.com/office/drawing/2014/main" id="{A202A8BC-F9E5-5EEE-8F0A-A421C926D758}"/>
              </a:ext>
            </a:extLst>
          </p:cNvPr>
          <p:cNvSpPr>
            <a:spLocks noGrp="1"/>
          </p:cNvSpPr>
          <p:nvPr>
            <p:ph type="body" idx="1000"/>
          </p:nvPr>
        </p:nvSpPr>
        <p:spPr/>
        <p:txBody>
          <a:bodyPr/>
          <a:lstStyle/>
          <a:p>
            <a:endParaRPr lang="nl-NL"/>
          </a:p>
        </p:txBody>
      </p:sp>
      <p:sp>
        <p:nvSpPr>
          <p:cNvPr id="4" name="Tijdelijke aanduiding voor tekst 3">
            <a:extLst>
              <a:ext uri="{FF2B5EF4-FFF2-40B4-BE49-F238E27FC236}">
                <a16:creationId xmlns:a16="http://schemas.microsoft.com/office/drawing/2014/main" id="{4C527439-B4E8-1D00-E15E-5B0AA0249F89}"/>
              </a:ext>
            </a:extLst>
          </p:cNvPr>
          <p:cNvSpPr>
            <a:spLocks noGrp="1"/>
          </p:cNvSpPr>
          <p:nvPr>
            <p:ph type="body" sz="quarter" idx="14"/>
          </p:nvPr>
        </p:nvSpPr>
        <p:spPr/>
        <p:txBody>
          <a:bodyPr/>
          <a:lstStyle/>
          <a:p>
            <a:endParaRPr lang="nl-NL"/>
          </a:p>
        </p:txBody>
      </p:sp>
      <p:sp>
        <p:nvSpPr>
          <p:cNvPr id="6" name="Tijdelijke aanduiding voor tekst 5">
            <a:extLst>
              <a:ext uri="{FF2B5EF4-FFF2-40B4-BE49-F238E27FC236}">
                <a16:creationId xmlns:a16="http://schemas.microsoft.com/office/drawing/2014/main" id="{C00DC066-F632-11C3-B7A1-45BB1D8FDF25}"/>
              </a:ext>
            </a:extLst>
          </p:cNvPr>
          <p:cNvSpPr>
            <a:spLocks noGrp="1"/>
          </p:cNvSpPr>
          <p:nvPr>
            <p:ph type="body" sz="quarter" idx="18"/>
          </p:nvPr>
        </p:nvSpPr>
        <p:spPr/>
        <p:txBody>
          <a:bodyPr/>
          <a:lstStyle/>
          <a:p>
            <a:endParaRPr lang="nl-NL"/>
          </a:p>
        </p:txBody>
      </p:sp>
      <p:sp>
        <p:nvSpPr>
          <p:cNvPr id="5" name="Tijdelijke aanduiding voor tekst 4">
            <a:extLst>
              <a:ext uri="{FF2B5EF4-FFF2-40B4-BE49-F238E27FC236}">
                <a16:creationId xmlns:a16="http://schemas.microsoft.com/office/drawing/2014/main" id="{4C9797B4-FE89-DFF3-533A-82DA3568A479}"/>
              </a:ext>
            </a:extLst>
          </p:cNvPr>
          <p:cNvSpPr>
            <a:spLocks noGrp="1"/>
          </p:cNvSpPr>
          <p:nvPr>
            <p:ph type="body" sz="quarter" idx="15"/>
          </p:nvPr>
        </p:nvSpPr>
        <p:spPr/>
        <p:txBody>
          <a:bodyPr/>
          <a:lstStyle/>
          <a:p>
            <a:endParaRPr lang="nl-NL"/>
          </a:p>
        </p:txBody>
      </p:sp>
      <p:sp>
        <p:nvSpPr>
          <p:cNvPr id="8" name="Tijdelijke aanduiding voor tekst 7">
            <a:extLst>
              <a:ext uri="{FF2B5EF4-FFF2-40B4-BE49-F238E27FC236}">
                <a16:creationId xmlns:a16="http://schemas.microsoft.com/office/drawing/2014/main" id="{39FDBA2B-9A02-60F0-0D71-B803030D4638}"/>
              </a:ext>
            </a:extLst>
          </p:cNvPr>
          <p:cNvSpPr>
            <a:spLocks noGrp="1"/>
          </p:cNvSpPr>
          <p:nvPr>
            <p:ph type="body" sz="quarter" idx="22"/>
          </p:nvPr>
        </p:nvSpPr>
        <p:spPr/>
        <p:txBody>
          <a:bodyPr/>
          <a:lstStyle/>
          <a:p>
            <a:endParaRPr lang="nl-NL"/>
          </a:p>
        </p:txBody>
      </p:sp>
      <p:sp>
        <p:nvSpPr>
          <p:cNvPr id="10" name="Tijdelijke aanduiding voor tekst 9">
            <a:extLst>
              <a:ext uri="{FF2B5EF4-FFF2-40B4-BE49-F238E27FC236}">
                <a16:creationId xmlns:a16="http://schemas.microsoft.com/office/drawing/2014/main" id="{6C15F0C9-40BB-754E-839D-87D09214B5D8}"/>
              </a:ext>
            </a:extLst>
          </p:cNvPr>
          <p:cNvSpPr>
            <a:spLocks noGrp="1"/>
          </p:cNvSpPr>
          <p:nvPr>
            <p:ph type="body" sz="quarter" idx="23"/>
          </p:nvPr>
        </p:nvSpPr>
        <p:spPr/>
        <p:txBody>
          <a:bodyPr/>
          <a:lstStyle/>
          <a:p>
            <a:endParaRPr lang="nl-NL"/>
          </a:p>
        </p:txBody>
      </p:sp>
      <p:sp>
        <p:nvSpPr>
          <p:cNvPr id="2" name="Tijdelijke aanduiding voor tekst 21">
            <a:extLst>
              <a:ext uri="{FF2B5EF4-FFF2-40B4-BE49-F238E27FC236}">
                <a16:creationId xmlns:a16="http://schemas.microsoft.com/office/drawing/2014/main" id="{AC5E9663-5EFF-E15B-6FDA-3CDFB2E9EEB1}"/>
              </a:ext>
            </a:extLst>
          </p:cNvPr>
          <p:cNvSpPr>
            <a:spLocks noGrp="1"/>
          </p:cNvSpPr>
          <p:nvPr>
            <p:ph type="body" sz="quarter" idx="1001"/>
          </p:nvPr>
        </p:nvSpPr>
        <p:spPr>
          <a:xfrm>
            <a:off x="1060788" y="5423754"/>
            <a:ext cx="11131212" cy="1257030"/>
          </a:xfrm>
        </p:spPr>
        <p:txBody>
          <a:bodyPr/>
          <a:lstStyle/>
          <a:p>
            <a:r>
              <a:rPr lang="nl-NL" sz="2400" dirty="0"/>
              <a:t>Staf Afval &amp; Reiniging</a:t>
            </a:r>
          </a:p>
          <a:p>
            <a:r>
              <a:rPr lang="nl-NL" sz="2400" dirty="0" err="1"/>
              <a:t>VuilnisOproer</a:t>
            </a:r>
            <a:r>
              <a:rPr lang="nl-NL" sz="2400" dirty="0"/>
              <a:t> Amsterdam Nieuw-West</a:t>
            </a:r>
          </a:p>
          <a:p>
            <a:r>
              <a:rPr lang="nl-NL" sz="2400" b="0" dirty="0"/>
              <a:t>21 mei 2026                                 						Menno van Tartwijk</a:t>
            </a:r>
          </a:p>
        </p:txBody>
      </p:sp>
      <p:grpSp>
        <p:nvGrpSpPr>
          <p:cNvPr id="7" name="Groep 6">
            <a:extLst>
              <a:ext uri="{FF2B5EF4-FFF2-40B4-BE49-F238E27FC236}">
                <a16:creationId xmlns:a16="http://schemas.microsoft.com/office/drawing/2014/main" id="{ADE5FC86-A72A-3371-82E1-1D1C40A2F692}"/>
              </a:ext>
            </a:extLst>
          </p:cNvPr>
          <p:cNvGrpSpPr/>
          <p:nvPr/>
        </p:nvGrpSpPr>
        <p:grpSpPr>
          <a:xfrm>
            <a:off x="892057" y="2011680"/>
            <a:ext cx="4411463" cy="1554480"/>
            <a:chOff x="892057" y="2011680"/>
            <a:chExt cx="4537193" cy="1554480"/>
          </a:xfrm>
        </p:grpSpPr>
        <p:sp>
          <p:nvSpPr>
            <p:cNvPr id="3" name="Rechthoek 2">
              <a:extLst>
                <a:ext uri="{FF2B5EF4-FFF2-40B4-BE49-F238E27FC236}">
                  <a16:creationId xmlns:a16="http://schemas.microsoft.com/office/drawing/2014/main" id="{925241ED-4E82-2AC8-6EE7-EE17CA9F4036}"/>
                </a:ext>
              </a:extLst>
            </p:cNvPr>
            <p:cNvSpPr/>
            <p:nvPr/>
          </p:nvSpPr>
          <p:spPr>
            <a:xfrm>
              <a:off x="892057" y="2011680"/>
              <a:ext cx="833873" cy="15430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tle 1">
              <a:extLst>
                <a:ext uri="{FF2B5EF4-FFF2-40B4-BE49-F238E27FC236}">
                  <a16:creationId xmlns:a16="http://schemas.microsoft.com/office/drawing/2014/main" id="{4AA8502D-594F-71F0-4096-77CB301F9261}"/>
                </a:ext>
              </a:extLst>
            </p:cNvPr>
            <p:cNvSpPr txBox="1">
              <a:spLocks noAdjustHandles="1" noChangeArrowheads="1"/>
            </p:cNvSpPr>
            <p:nvPr/>
          </p:nvSpPr>
          <p:spPr bwMode="black">
            <a:xfrm>
              <a:off x="1065597" y="2023240"/>
              <a:ext cx="4363653" cy="1542920"/>
            </a:xfrm>
            <a:prstGeom prst="rect">
              <a:avLst/>
            </a:prstGeom>
            <a:solidFill>
              <a:srgbClr val="EC0000"/>
            </a:solidFill>
            <a:ln>
              <a:solidFill>
                <a:srgbClr val="EC0000"/>
              </a:solidFill>
            </a:ln>
          </p:spPr>
          <p:txBody>
            <a:bodyPr vert="horz" lIns="108000" tIns="36000" rIns="0" bIns="0" rtlCol="0" anchor="ctr"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r>
                <a:rPr lang="nl-NL">
                  <a:solidFill>
                    <a:schemeClr val="bg1"/>
                  </a:solidFill>
                  <a:latin typeface="Amsterdam Sans" panose="020B0503040000000004" pitchFamily="34" charset="0"/>
                </a:rPr>
                <a:t>Grof afval</a:t>
              </a:r>
            </a:p>
            <a:p>
              <a:pPr lvl="0"/>
              <a:r>
                <a:rPr lang="nl-NL" sz="2800">
                  <a:solidFill>
                    <a:schemeClr val="bg1"/>
                  </a:solidFill>
                  <a:latin typeface="Amsterdam Sans" panose="020B0503040000000004" pitchFamily="34" charset="0"/>
                </a:rPr>
                <a:t>Nu, straks &amp; later</a:t>
              </a:r>
            </a:p>
          </p:txBody>
        </p:sp>
      </p:grpSp>
    </p:spTree>
    <p:extLst>
      <p:ext uri="{BB962C8B-B14F-4D97-AF65-F5344CB8AC3E}">
        <p14:creationId xmlns:p14="http://schemas.microsoft.com/office/powerpoint/2010/main" val="1739145478"/>
      </p:ext>
    </p:extLst>
  </p:cSld>
  <p:clrMapOvr>
    <a:masterClrMapping/>
  </p:clrMapOvr>
  <mc:AlternateContent xmlns:mc="http://schemas.openxmlformats.org/markup-compatibility/2006" xmlns:p14="http://schemas.microsoft.com/office/powerpoint/2010/main">
    <mc:Choice Requires="p14">
      <p:transition spd="slow" p14:dur="3750" advClick="0" advTm="5000"/>
    </mc:Choice>
    <mc:Fallback xmlns="">
      <p:transition spd="slow"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33F9E-11F6-9667-3D98-03C66EFC3D3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3FCB381-640C-D629-FBFB-E11D52DB4616}"/>
              </a:ext>
            </a:extLst>
          </p:cNvPr>
          <p:cNvSpPr>
            <a:spLocks noGrp="1"/>
          </p:cNvSpPr>
          <p:nvPr>
            <p:ph type="title"/>
          </p:nvPr>
        </p:nvSpPr>
        <p:spPr>
          <a:xfrm>
            <a:off x="918720" y="92880"/>
            <a:ext cx="10800000" cy="1296000"/>
          </a:xfrm>
        </p:spPr>
        <p:txBody>
          <a:bodyPr/>
          <a:lstStyle/>
          <a:p>
            <a:br>
              <a:rPr lang="nl-NL"/>
            </a:br>
            <a:r>
              <a:rPr lang="nl-NL"/>
              <a:t>Handhaving op afval</a:t>
            </a:r>
            <a:br>
              <a:rPr lang="nl-NL"/>
            </a:br>
            <a:endParaRPr lang="nl-NL" sz="3600" i="1"/>
          </a:p>
        </p:txBody>
      </p:sp>
      <p:sp>
        <p:nvSpPr>
          <p:cNvPr id="3" name="Tijdelijke aanduiding voor tekst 2">
            <a:extLst>
              <a:ext uri="{FF2B5EF4-FFF2-40B4-BE49-F238E27FC236}">
                <a16:creationId xmlns:a16="http://schemas.microsoft.com/office/drawing/2014/main" id="{B9EDCD2E-548A-7305-D737-98C4582367C7}"/>
              </a:ext>
            </a:extLst>
          </p:cNvPr>
          <p:cNvSpPr>
            <a:spLocks noGrp="1"/>
          </p:cNvSpPr>
          <p:nvPr>
            <p:ph type="body" sz="quarter" idx="19"/>
          </p:nvPr>
        </p:nvSpPr>
        <p:spPr>
          <a:xfrm>
            <a:off x="918720" y="1937814"/>
            <a:ext cx="6176143" cy="2884399"/>
          </a:xfrm>
        </p:spPr>
        <p:txBody>
          <a:bodyPr vert="horz" lIns="0" tIns="0" rIns="0" bIns="0" rtlCol="0" anchor="t">
            <a:noAutofit/>
          </a:bodyPr>
          <a:lstStyle/>
          <a:p>
            <a:pPr marL="287655" indent="-287655"/>
            <a:r>
              <a:rPr lang="nl-NL" sz="2400"/>
              <a:t>Stadsdeel besluit hoeveel % van de handhavingscapaciteit wordt ingezet op afval</a:t>
            </a:r>
          </a:p>
          <a:p>
            <a:pPr marL="0" indent="0">
              <a:buNone/>
            </a:pPr>
            <a:endParaRPr lang="nl-NL" sz="2400"/>
          </a:p>
          <a:p>
            <a:pPr marL="287655" indent="-287655"/>
            <a:r>
              <a:rPr lang="nl-NL" sz="2400"/>
              <a:t>Bovenop handhaving in elk stadsdeel 7 dagen per week 2 toezichthouders per stadsdeel in het kader van Aanpak </a:t>
            </a:r>
            <a:r>
              <a:rPr lang="nl-NL" sz="2400" err="1"/>
              <a:t>Bijplaatsingen</a:t>
            </a:r>
            <a:r>
              <a:rPr lang="nl-NL" sz="2400"/>
              <a:t>.</a:t>
            </a:r>
            <a:endParaRPr lang="en-US" sz="2400"/>
          </a:p>
          <a:p>
            <a:pPr marL="0" indent="0">
              <a:buNone/>
            </a:pPr>
            <a:endParaRPr lang="nl-NL" sz="2400"/>
          </a:p>
          <a:p>
            <a:pPr marL="287655" indent="-287655"/>
            <a:r>
              <a:rPr lang="nl-NL" sz="2400"/>
              <a:t>Handhaving op grof afval: lage pakkans</a:t>
            </a:r>
          </a:p>
        </p:txBody>
      </p:sp>
      <p:sp>
        <p:nvSpPr>
          <p:cNvPr id="4" name="Tijdelijke aanduiding voor datum 3">
            <a:extLst>
              <a:ext uri="{FF2B5EF4-FFF2-40B4-BE49-F238E27FC236}">
                <a16:creationId xmlns:a16="http://schemas.microsoft.com/office/drawing/2014/main" id="{B362A4E0-BD0A-DD3A-DB4B-77268AE4FCCA}"/>
              </a:ext>
            </a:extLst>
          </p:cNvPr>
          <p:cNvSpPr>
            <a:spLocks noGrp="1"/>
          </p:cNvSpPr>
          <p:nvPr>
            <p:ph type="dt" sz="half" idx="10"/>
          </p:nvPr>
        </p:nvSpPr>
        <p:spPr/>
        <p:txBody>
          <a:bodyPr/>
          <a:lstStyle/>
          <a:p>
            <a:fld id="{61B62A69-898C-4E33-9DA9-4DEAE2D8FA83}" type="datetime1">
              <a:rPr lang="nl-NL" smtClean="0"/>
              <a:t>21-5-2026</a:t>
            </a:fld>
            <a:endParaRPr lang="nl-NL"/>
          </a:p>
        </p:txBody>
      </p:sp>
      <p:sp>
        <p:nvSpPr>
          <p:cNvPr id="5" name="Tijdelijke aanduiding voor dianummer 4">
            <a:extLst>
              <a:ext uri="{FF2B5EF4-FFF2-40B4-BE49-F238E27FC236}">
                <a16:creationId xmlns:a16="http://schemas.microsoft.com/office/drawing/2014/main" id="{C302D1E8-D163-1774-B1F5-AD2316B1E20E}"/>
              </a:ext>
            </a:extLst>
          </p:cNvPr>
          <p:cNvSpPr>
            <a:spLocks noGrp="1"/>
          </p:cNvSpPr>
          <p:nvPr>
            <p:ph type="sldNum" sz="quarter" idx="12"/>
          </p:nvPr>
        </p:nvSpPr>
        <p:spPr/>
        <p:txBody>
          <a:bodyPr/>
          <a:lstStyle/>
          <a:p>
            <a:r>
              <a:rPr lang="nl-NL"/>
              <a:t>| </a:t>
            </a:r>
            <a:fld id="{8F18802B-E4C7-4B2D-B37A-6B7CC3C134EA}" type="slidenum">
              <a:rPr lang="nl-NL" smtClean="0"/>
              <a:pPr/>
              <a:t>10</a:t>
            </a:fld>
            <a:endParaRPr lang="nl-NL"/>
          </a:p>
        </p:txBody>
      </p:sp>
      <p:sp>
        <p:nvSpPr>
          <p:cNvPr id="6" name="Tijdelijke aanduiding voor tekst 5">
            <a:extLst>
              <a:ext uri="{FF2B5EF4-FFF2-40B4-BE49-F238E27FC236}">
                <a16:creationId xmlns:a16="http://schemas.microsoft.com/office/drawing/2014/main" id="{3D01183F-259D-1460-6F18-EF6DE6664BFB}"/>
              </a:ext>
            </a:extLst>
          </p:cNvPr>
          <p:cNvSpPr>
            <a:spLocks noGrp="1"/>
          </p:cNvSpPr>
          <p:nvPr>
            <p:ph type="body" sz="quarter" idx="15"/>
          </p:nvPr>
        </p:nvSpPr>
        <p:spPr/>
        <p:txBody>
          <a:bodyPr/>
          <a:lstStyle/>
          <a:p>
            <a:endParaRPr lang="nl-NL"/>
          </a:p>
        </p:txBody>
      </p:sp>
      <p:sp>
        <p:nvSpPr>
          <p:cNvPr id="7" name="Tijdelijke aanduiding voor tekst 6">
            <a:extLst>
              <a:ext uri="{FF2B5EF4-FFF2-40B4-BE49-F238E27FC236}">
                <a16:creationId xmlns:a16="http://schemas.microsoft.com/office/drawing/2014/main" id="{2C939476-24AE-C9D5-7025-5F8649D31724}"/>
              </a:ext>
            </a:extLst>
          </p:cNvPr>
          <p:cNvSpPr>
            <a:spLocks noGrp="1"/>
          </p:cNvSpPr>
          <p:nvPr>
            <p:ph type="body" sz="quarter" idx="18"/>
          </p:nvPr>
        </p:nvSpPr>
        <p:spPr/>
        <p:txBody>
          <a:bodyPr/>
          <a:lstStyle/>
          <a:p>
            <a:endParaRPr lang="nl-NL"/>
          </a:p>
        </p:txBody>
      </p:sp>
      <p:sp>
        <p:nvSpPr>
          <p:cNvPr id="8" name="Tijdelijke aanduiding voor tekst 7">
            <a:extLst>
              <a:ext uri="{FF2B5EF4-FFF2-40B4-BE49-F238E27FC236}">
                <a16:creationId xmlns:a16="http://schemas.microsoft.com/office/drawing/2014/main" id="{80C4978F-DB98-69D9-8EBA-A6B58329D6DA}"/>
              </a:ext>
            </a:extLst>
          </p:cNvPr>
          <p:cNvSpPr>
            <a:spLocks noGrp="1"/>
          </p:cNvSpPr>
          <p:nvPr>
            <p:ph type="body" sz="quarter" idx="14"/>
          </p:nvPr>
        </p:nvSpPr>
        <p:spPr/>
        <p:txBody>
          <a:bodyPr/>
          <a:lstStyle/>
          <a:p>
            <a:endParaRPr lang="nl-NL"/>
          </a:p>
        </p:txBody>
      </p:sp>
      <p:graphicFrame>
        <p:nvGraphicFramePr>
          <p:cNvPr id="9" name="Tabel 8">
            <a:extLst>
              <a:ext uri="{FF2B5EF4-FFF2-40B4-BE49-F238E27FC236}">
                <a16:creationId xmlns:a16="http://schemas.microsoft.com/office/drawing/2014/main" id="{CA053D48-A47D-3698-E89D-20BBDA4E3F00}"/>
              </a:ext>
            </a:extLst>
          </p:cNvPr>
          <p:cNvGraphicFramePr>
            <a:graphicFrameLocks noGrp="1"/>
          </p:cNvGraphicFramePr>
          <p:nvPr>
            <p:extLst>
              <p:ext uri="{D42A27DB-BD31-4B8C-83A1-F6EECF244321}">
                <p14:modId xmlns:p14="http://schemas.microsoft.com/office/powerpoint/2010/main" val="3763724647"/>
              </p:ext>
            </p:extLst>
          </p:nvPr>
        </p:nvGraphicFramePr>
        <p:xfrm>
          <a:off x="8279154" y="1937814"/>
          <a:ext cx="3295427" cy="4053840"/>
        </p:xfrm>
        <a:graphic>
          <a:graphicData uri="http://schemas.openxmlformats.org/drawingml/2006/table">
            <a:tbl>
              <a:tblPr firstRow="1" bandRow="1">
                <a:tableStyleId>{5C22544A-7EE6-4342-B048-85BDC9FD1C3A}</a:tableStyleId>
              </a:tblPr>
              <a:tblGrid>
                <a:gridCol w="1736078">
                  <a:extLst>
                    <a:ext uri="{9D8B030D-6E8A-4147-A177-3AD203B41FA5}">
                      <a16:colId xmlns:a16="http://schemas.microsoft.com/office/drawing/2014/main" val="426800877"/>
                    </a:ext>
                  </a:extLst>
                </a:gridCol>
                <a:gridCol w="1559349">
                  <a:extLst>
                    <a:ext uri="{9D8B030D-6E8A-4147-A177-3AD203B41FA5}">
                      <a16:colId xmlns:a16="http://schemas.microsoft.com/office/drawing/2014/main" val="1096409943"/>
                    </a:ext>
                  </a:extLst>
                </a:gridCol>
              </a:tblGrid>
              <a:tr h="309680">
                <a:tc gridSpan="2">
                  <a:txBody>
                    <a:bodyPr/>
                    <a:lstStyle/>
                    <a:p>
                      <a:pPr algn="l"/>
                      <a:r>
                        <a:rPr lang="nl-NL" sz="2000" b="1"/>
                        <a:t>Geprioriteerd Q1 2026</a:t>
                      </a:r>
                    </a:p>
                  </a:txBody>
                  <a:tcPr/>
                </a:tc>
                <a:tc hMerge="1">
                  <a:txBody>
                    <a:bodyPr/>
                    <a:lstStyle/>
                    <a:p>
                      <a:endParaRPr/>
                    </a:p>
                  </a:txBody>
                  <a:tcPr/>
                </a:tc>
                <a:extLst>
                  <a:ext uri="{0D108BD9-81ED-4DB2-BD59-A6C34878D82A}">
                    <a16:rowId xmlns:a16="http://schemas.microsoft.com/office/drawing/2014/main" val="3892183453"/>
                  </a:ext>
                </a:extLst>
              </a:tr>
              <a:tr h="309680">
                <a:tc>
                  <a:txBody>
                    <a:bodyPr/>
                    <a:lstStyle/>
                    <a:p>
                      <a:r>
                        <a:rPr lang="nl-NL" sz="1800" b="1"/>
                        <a:t>Centrum</a:t>
                      </a:r>
                    </a:p>
                  </a:txBody>
                  <a:tcPr/>
                </a:tc>
                <a:tc>
                  <a:txBody>
                    <a:bodyPr/>
                    <a:lstStyle/>
                    <a:p>
                      <a:pPr algn="r"/>
                      <a:r>
                        <a:rPr lang="nl-NL" sz="2400"/>
                        <a:t>28 %</a:t>
                      </a:r>
                    </a:p>
                  </a:txBody>
                  <a:tcPr/>
                </a:tc>
                <a:extLst>
                  <a:ext uri="{0D108BD9-81ED-4DB2-BD59-A6C34878D82A}">
                    <a16:rowId xmlns:a16="http://schemas.microsoft.com/office/drawing/2014/main" val="543734197"/>
                  </a:ext>
                </a:extLst>
              </a:tr>
              <a:tr h="385053">
                <a:tc>
                  <a:txBody>
                    <a:bodyPr/>
                    <a:lstStyle/>
                    <a:p>
                      <a:r>
                        <a:rPr lang="nl-NL" sz="1800" b="1"/>
                        <a:t>Noord</a:t>
                      </a:r>
                    </a:p>
                  </a:txBody>
                  <a:tcPr/>
                </a:tc>
                <a:tc>
                  <a:txBody>
                    <a:bodyPr/>
                    <a:lstStyle/>
                    <a:p>
                      <a:pPr algn="r"/>
                      <a:r>
                        <a:rPr lang="nl-NL" sz="2400"/>
                        <a:t>10 %</a:t>
                      </a:r>
                    </a:p>
                  </a:txBody>
                  <a:tcPr/>
                </a:tc>
                <a:extLst>
                  <a:ext uri="{0D108BD9-81ED-4DB2-BD59-A6C34878D82A}">
                    <a16:rowId xmlns:a16="http://schemas.microsoft.com/office/drawing/2014/main" val="4078387921"/>
                  </a:ext>
                </a:extLst>
              </a:tr>
              <a:tr h="309680">
                <a:tc>
                  <a:txBody>
                    <a:bodyPr/>
                    <a:lstStyle/>
                    <a:p>
                      <a:r>
                        <a:rPr lang="nl-NL" sz="1800" b="1"/>
                        <a:t>Nieuw-West</a:t>
                      </a:r>
                    </a:p>
                  </a:txBody>
                  <a:tcPr/>
                </a:tc>
                <a:tc>
                  <a:txBody>
                    <a:bodyPr/>
                    <a:lstStyle/>
                    <a:p>
                      <a:pPr algn="r"/>
                      <a:r>
                        <a:rPr lang="nl-NL" sz="2400"/>
                        <a:t>18 %</a:t>
                      </a:r>
                    </a:p>
                  </a:txBody>
                  <a:tcPr/>
                </a:tc>
                <a:extLst>
                  <a:ext uri="{0D108BD9-81ED-4DB2-BD59-A6C34878D82A}">
                    <a16:rowId xmlns:a16="http://schemas.microsoft.com/office/drawing/2014/main" val="3954917118"/>
                  </a:ext>
                </a:extLst>
              </a:tr>
              <a:tr h="309680">
                <a:tc>
                  <a:txBody>
                    <a:bodyPr/>
                    <a:lstStyle/>
                    <a:p>
                      <a:r>
                        <a:rPr lang="nl-NL" sz="1800" b="1"/>
                        <a:t>Oost</a:t>
                      </a:r>
                    </a:p>
                  </a:txBody>
                  <a:tcPr/>
                </a:tc>
                <a:tc>
                  <a:txBody>
                    <a:bodyPr/>
                    <a:lstStyle/>
                    <a:p>
                      <a:pPr algn="r"/>
                      <a:r>
                        <a:rPr lang="nl-NL" sz="2400"/>
                        <a:t>10 %</a:t>
                      </a:r>
                    </a:p>
                  </a:txBody>
                  <a:tcPr/>
                </a:tc>
                <a:extLst>
                  <a:ext uri="{0D108BD9-81ED-4DB2-BD59-A6C34878D82A}">
                    <a16:rowId xmlns:a16="http://schemas.microsoft.com/office/drawing/2014/main" val="403383166"/>
                  </a:ext>
                </a:extLst>
              </a:tr>
              <a:tr h="309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a:t>Weesp</a:t>
                      </a:r>
                    </a:p>
                  </a:txBody>
                  <a:tcPr/>
                </a:tc>
                <a:tc>
                  <a:txBody>
                    <a:bodyPr/>
                    <a:lstStyle/>
                    <a:p>
                      <a:pPr algn="r"/>
                      <a:r>
                        <a:rPr lang="nl-NL" sz="2400"/>
                        <a:t>12 %</a:t>
                      </a:r>
                    </a:p>
                  </a:txBody>
                  <a:tcPr/>
                </a:tc>
                <a:extLst>
                  <a:ext uri="{0D108BD9-81ED-4DB2-BD59-A6C34878D82A}">
                    <a16:rowId xmlns:a16="http://schemas.microsoft.com/office/drawing/2014/main" val="2656604348"/>
                  </a:ext>
                </a:extLst>
              </a:tr>
              <a:tr h="309680">
                <a:tc>
                  <a:txBody>
                    <a:bodyPr/>
                    <a:lstStyle/>
                    <a:p>
                      <a:r>
                        <a:rPr lang="nl-NL" sz="1800" b="1"/>
                        <a:t>West</a:t>
                      </a:r>
                    </a:p>
                  </a:txBody>
                  <a:tcPr/>
                </a:tc>
                <a:tc>
                  <a:txBody>
                    <a:bodyPr/>
                    <a:lstStyle/>
                    <a:p>
                      <a:pPr algn="r"/>
                      <a:r>
                        <a:rPr lang="nl-NL" sz="2400"/>
                        <a:t>10 %</a:t>
                      </a:r>
                    </a:p>
                  </a:txBody>
                  <a:tcPr/>
                </a:tc>
                <a:extLst>
                  <a:ext uri="{0D108BD9-81ED-4DB2-BD59-A6C34878D82A}">
                    <a16:rowId xmlns:a16="http://schemas.microsoft.com/office/drawing/2014/main" val="119812251"/>
                  </a:ext>
                </a:extLst>
              </a:tr>
              <a:tr h="385053">
                <a:tc>
                  <a:txBody>
                    <a:bodyPr/>
                    <a:lstStyle/>
                    <a:p>
                      <a:r>
                        <a:rPr lang="nl-NL" sz="1800" b="1"/>
                        <a:t>Zuid</a:t>
                      </a:r>
                    </a:p>
                  </a:txBody>
                  <a:tcPr/>
                </a:tc>
                <a:tc>
                  <a:txBody>
                    <a:bodyPr/>
                    <a:lstStyle/>
                    <a:p>
                      <a:pPr algn="r"/>
                      <a:r>
                        <a:rPr lang="nl-NL" sz="2400"/>
                        <a:t>15 %</a:t>
                      </a:r>
                    </a:p>
                  </a:txBody>
                  <a:tcPr/>
                </a:tc>
                <a:extLst>
                  <a:ext uri="{0D108BD9-81ED-4DB2-BD59-A6C34878D82A}">
                    <a16:rowId xmlns:a16="http://schemas.microsoft.com/office/drawing/2014/main" val="2092487503"/>
                  </a:ext>
                </a:extLst>
              </a:tr>
              <a:tr h="309680">
                <a:tc>
                  <a:txBody>
                    <a:bodyPr/>
                    <a:lstStyle/>
                    <a:p>
                      <a:r>
                        <a:rPr lang="nl-NL" sz="1800" b="1"/>
                        <a:t>Zuidoost</a:t>
                      </a:r>
                    </a:p>
                  </a:txBody>
                  <a:tcPr/>
                </a:tc>
                <a:tc>
                  <a:txBody>
                    <a:bodyPr/>
                    <a:lstStyle/>
                    <a:p>
                      <a:pPr algn="r"/>
                      <a:r>
                        <a:rPr lang="nl-NL" sz="2400"/>
                        <a:t>  10 %</a:t>
                      </a:r>
                    </a:p>
                  </a:txBody>
                  <a:tcPr/>
                </a:tc>
                <a:extLst>
                  <a:ext uri="{0D108BD9-81ED-4DB2-BD59-A6C34878D82A}">
                    <a16:rowId xmlns:a16="http://schemas.microsoft.com/office/drawing/2014/main" val="3900552205"/>
                  </a:ext>
                </a:extLst>
              </a:tr>
            </a:tbl>
          </a:graphicData>
        </a:graphic>
      </p:graphicFrame>
    </p:spTree>
    <p:extLst>
      <p:ext uri="{BB962C8B-B14F-4D97-AF65-F5344CB8AC3E}">
        <p14:creationId xmlns:p14="http://schemas.microsoft.com/office/powerpoint/2010/main" val="112089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09AB7B-0E13-0467-5298-D0B41EAF4BA5}"/>
              </a:ext>
            </a:extLst>
          </p:cNvPr>
          <p:cNvSpPr>
            <a:spLocks noGrp="1"/>
          </p:cNvSpPr>
          <p:nvPr>
            <p:ph type="title"/>
          </p:nvPr>
        </p:nvSpPr>
        <p:spPr>
          <a:xfrm>
            <a:off x="918720" y="92880"/>
            <a:ext cx="10800000" cy="1296000"/>
          </a:xfrm>
        </p:spPr>
        <p:txBody>
          <a:bodyPr/>
          <a:lstStyle/>
          <a:p>
            <a:br>
              <a:rPr lang="nl-NL"/>
            </a:br>
            <a:r>
              <a:rPr lang="nl-NL"/>
              <a:t>Huidige situatie grof afval</a:t>
            </a:r>
            <a:endParaRPr lang="nl-NL" i="1"/>
          </a:p>
        </p:txBody>
      </p:sp>
      <p:sp>
        <p:nvSpPr>
          <p:cNvPr id="3" name="Tijdelijke aanduiding voor tekst 2">
            <a:extLst>
              <a:ext uri="{FF2B5EF4-FFF2-40B4-BE49-F238E27FC236}">
                <a16:creationId xmlns:a16="http://schemas.microsoft.com/office/drawing/2014/main" id="{03B4CCF2-150A-ADDE-3119-98449455EB22}"/>
              </a:ext>
            </a:extLst>
          </p:cNvPr>
          <p:cNvSpPr>
            <a:spLocks noGrp="1"/>
          </p:cNvSpPr>
          <p:nvPr>
            <p:ph type="body" sz="quarter" idx="19"/>
          </p:nvPr>
        </p:nvSpPr>
        <p:spPr>
          <a:xfrm>
            <a:off x="918720" y="1794034"/>
            <a:ext cx="10800000" cy="2378086"/>
          </a:xfrm>
        </p:spPr>
        <p:txBody>
          <a:bodyPr vert="horz" lIns="0" tIns="0" rIns="0" bIns="0" rtlCol="0" anchor="t">
            <a:noAutofit/>
          </a:bodyPr>
          <a:lstStyle/>
          <a:p>
            <a:pPr marL="287655" indent="-287655"/>
            <a:r>
              <a:rPr lang="nl-NL" sz="2400" b="1"/>
              <a:t>Onduidelijke regels voor bewoners: </a:t>
            </a:r>
          </a:p>
          <a:p>
            <a:pPr marL="575310" lvl="1" indent="-287655"/>
            <a:r>
              <a:rPr lang="nl-NL" sz="2400"/>
              <a:t>Geen eenduidige regels (op straat of op afspraak)</a:t>
            </a:r>
          </a:p>
          <a:p>
            <a:pPr marL="575310" lvl="1" indent="-287655"/>
            <a:r>
              <a:rPr lang="nl-NL" sz="2400"/>
              <a:t>Geen vaste grof-afvalplekken</a:t>
            </a:r>
            <a:r>
              <a:rPr lang="nl-NL" sz="2400" b="1"/>
              <a:t> </a:t>
            </a:r>
          </a:p>
          <a:p>
            <a:pPr marL="575310" lvl="1" indent="-287655"/>
            <a:r>
              <a:rPr lang="nl-NL" sz="2400"/>
              <a:t>Inzameling tuinafval</a:t>
            </a:r>
            <a:r>
              <a:rPr lang="nl-NL" sz="2400" b="1"/>
              <a:t> </a:t>
            </a:r>
            <a:r>
              <a:rPr lang="nl-NL" sz="2400"/>
              <a:t>verschilt</a:t>
            </a:r>
            <a:r>
              <a:rPr lang="nl-NL" sz="2400" b="1"/>
              <a:t> </a:t>
            </a:r>
            <a:r>
              <a:rPr lang="nl-NL" sz="2400"/>
              <a:t>per stadsdeel</a:t>
            </a:r>
          </a:p>
          <a:p>
            <a:pPr marL="575655" lvl="1" indent="-287655"/>
            <a:endParaRPr lang="nl-NL" sz="2400"/>
          </a:p>
          <a:p>
            <a:pPr marL="287655" indent="-287655"/>
            <a:r>
              <a:rPr lang="nl-NL" sz="2400" b="1"/>
              <a:t>Overlast van grof afval op straat: </a:t>
            </a:r>
          </a:p>
          <a:p>
            <a:pPr marL="575310" lvl="1" indent="-287655"/>
            <a:r>
              <a:rPr lang="nl-NL" sz="2400"/>
              <a:t>Grof afval staat buiten op verkeerde dag of plek</a:t>
            </a:r>
          </a:p>
          <a:p>
            <a:pPr marL="575310" lvl="1" indent="-287655"/>
            <a:r>
              <a:rPr lang="nl-NL" sz="2400"/>
              <a:t>Er staat afval dat we (eigenlijk) niet meenemen </a:t>
            </a:r>
          </a:p>
          <a:p>
            <a:pPr marL="575310" lvl="1" indent="-287655"/>
            <a:r>
              <a:rPr lang="nl-NL" sz="2400"/>
              <a:t>(Bedrijfsmatige) dumpingen grof afval </a:t>
            </a:r>
          </a:p>
          <a:p>
            <a:pPr marL="575310" lvl="1" indent="-287655"/>
            <a:r>
              <a:rPr lang="nl-NL" sz="2400"/>
              <a:t>Meeste meldingen over grof afval </a:t>
            </a:r>
          </a:p>
          <a:p>
            <a:pPr marL="575655" lvl="1" indent="-287655"/>
            <a:endParaRPr lang="nl-NL" sz="2400"/>
          </a:p>
          <a:p>
            <a:pPr marL="287655" indent="-287655"/>
            <a:r>
              <a:rPr lang="nl-NL" sz="2400" b="1"/>
              <a:t>Laag recyclepercentage</a:t>
            </a:r>
            <a:r>
              <a:rPr lang="nl-NL" sz="2400"/>
              <a:t> van ingezameld grof afval</a:t>
            </a:r>
          </a:p>
        </p:txBody>
      </p:sp>
      <p:sp>
        <p:nvSpPr>
          <p:cNvPr id="4" name="Tijdelijke aanduiding voor datum 3">
            <a:extLst>
              <a:ext uri="{FF2B5EF4-FFF2-40B4-BE49-F238E27FC236}">
                <a16:creationId xmlns:a16="http://schemas.microsoft.com/office/drawing/2014/main" id="{46FA4807-4C41-C983-12AF-8B81D2804A9F}"/>
              </a:ext>
            </a:extLst>
          </p:cNvPr>
          <p:cNvSpPr>
            <a:spLocks noGrp="1"/>
          </p:cNvSpPr>
          <p:nvPr>
            <p:ph type="dt" sz="half" idx="10"/>
          </p:nvPr>
        </p:nvSpPr>
        <p:spPr/>
        <p:txBody>
          <a:bodyPr/>
          <a:lstStyle/>
          <a:p>
            <a:fld id="{61B62A69-898C-4E33-9DA9-4DEAE2D8FA83}" type="datetime1">
              <a:rPr lang="nl-NL" smtClean="0"/>
              <a:t>21-5-2026</a:t>
            </a:fld>
            <a:endParaRPr lang="nl-NL"/>
          </a:p>
        </p:txBody>
      </p:sp>
      <p:sp>
        <p:nvSpPr>
          <p:cNvPr id="5" name="Tijdelijke aanduiding voor dianummer 4">
            <a:extLst>
              <a:ext uri="{FF2B5EF4-FFF2-40B4-BE49-F238E27FC236}">
                <a16:creationId xmlns:a16="http://schemas.microsoft.com/office/drawing/2014/main" id="{BCE2E2A3-B922-5AFD-466E-BF2AF5884F9F}"/>
              </a:ext>
            </a:extLst>
          </p:cNvPr>
          <p:cNvSpPr>
            <a:spLocks noGrp="1"/>
          </p:cNvSpPr>
          <p:nvPr>
            <p:ph type="sldNum" sz="quarter" idx="12"/>
          </p:nvPr>
        </p:nvSpPr>
        <p:spPr/>
        <p:txBody>
          <a:bodyPr/>
          <a:lstStyle/>
          <a:p>
            <a:r>
              <a:rPr lang="nl-NL"/>
              <a:t>| </a:t>
            </a:r>
            <a:fld id="{8F18802B-E4C7-4B2D-B37A-6B7CC3C134EA}" type="slidenum">
              <a:rPr lang="nl-NL" smtClean="0"/>
              <a:pPr/>
              <a:t>11</a:t>
            </a:fld>
            <a:endParaRPr lang="nl-NL"/>
          </a:p>
        </p:txBody>
      </p:sp>
      <p:sp>
        <p:nvSpPr>
          <p:cNvPr id="6" name="Tijdelijke aanduiding voor tekst 5">
            <a:extLst>
              <a:ext uri="{FF2B5EF4-FFF2-40B4-BE49-F238E27FC236}">
                <a16:creationId xmlns:a16="http://schemas.microsoft.com/office/drawing/2014/main" id="{6869984F-349B-D3E5-661B-93C3CA283A37}"/>
              </a:ext>
            </a:extLst>
          </p:cNvPr>
          <p:cNvSpPr>
            <a:spLocks noGrp="1"/>
          </p:cNvSpPr>
          <p:nvPr>
            <p:ph type="body" sz="quarter" idx="15"/>
          </p:nvPr>
        </p:nvSpPr>
        <p:spPr/>
        <p:txBody>
          <a:bodyPr/>
          <a:lstStyle/>
          <a:p>
            <a:endParaRPr lang="nl-NL"/>
          </a:p>
        </p:txBody>
      </p:sp>
      <p:sp>
        <p:nvSpPr>
          <p:cNvPr id="7" name="Tijdelijke aanduiding voor tekst 6">
            <a:extLst>
              <a:ext uri="{FF2B5EF4-FFF2-40B4-BE49-F238E27FC236}">
                <a16:creationId xmlns:a16="http://schemas.microsoft.com/office/drawing/2014/main" id="{4E1E1A5D-44D3-5567-3CAC-7E9E8A1F4027}"/>
              </a:ext>
            </a:extLst>
          </p:cNvPr>
          <p:cNvSpPr>
            <a:spLocks noGrp="1"/>
          </p:cNvSpPr>
          <p:nvPr>
            <p:ph type="body" sz="quarter" idx="18"/>
          </p:nvPr>
        </p:nvSpPr>
        <p:spPr/>
        <p:txBody>
          <a:bodyPr/>
          <a:lstStyle/>
          <a:p>
            <a:endParaRPr lang="nl-NL"/>
          </a:p>
        </p:txBody>
      </p:sp>
      <p:sp>
        <p:nvSpPr>
          <p:cNvPr id="8" name="Tijdelijke aanduiding voor tekst 7">
            <a:extLst>
              <a:ext uri="{FF2B5EF4-FFF2-40B4-BE49-F238E27FC236}">
                <a16:creationId xmlns:a16="http://schemas.microsoft.com/office/drawing/2014/main" id="{9D24A3BC-2375-E08D-56E2-BF9F0546A7D5}"/>
              </a:ext>
            </a:extLst>
          </p:cNvPr>
          <p:cNvSpPr>
            <a:spLocks noGrp="1"/>
          </p:cNvSpPr>
          <p:nvPr>
            <p:ph type="body" sz="quarter" idx="14"/>
          </p:nvPr>
        </p:nvSpPr>
        <p:spPr/>
        <p:txBody>
          <a:bodyPr/>
          <a:lstStyle/>
          <a:p>
            <a:endParaRPr lang="nl-NL"/>
          </a:p>
        </p:txBody>
      </p:sp>
      <p:pic>
        <p:nvPicPr>
          <p:cNvPr id="9" name="Picture 2" descr="Afbeelding met buitenshuis, hemel, gebouw, wiel&#10;&#10;Door AI gegenereerde inhoud is mogelijk onjuist.">
            <a:extLst>
              <a:ext uri="{FF2B5EF4-FFF2-40B4-BE49-F238E27FC236}">
                <a16:creationId xmlns:a16="http://schemas.microsoft.com/office/drawing/2014/main" id="{E86EBEDF-AD67-EAD0-2EBF-2AD7195A2D72}"/>
              </a:ext>
            </a:extLst>
          </p:cNvPr>
          <p:cNvPicPr>
            <a:picLocks noChangeAspect="1"/>
          </p:cNvPicPr>
          <p:nvPr/>
        </p:nvPicPr>
        <p:blipFill>
          <a:blip r:embed="rId3"/>
          <a:stretch>
            <a:fillRect/>
          </a:stretch>
        </p:blipFill>
        <p:spPr>
          <a:xfrm rot="10800000" flipH="1" flipV="1">
            <a:off x="8016912" y="1882473"/>
            <a:ext cx="3509748" cy="4271552"/>
          </a:xfrm>
          <a:prstGeom prst="rect">
            <a:avLst/>
          </a:prstGeom>
        </p:spPr>
      </p:pic>
    </p:spTree>
    <p:extLst>
      <p:ext uri="{BB962C8B-B14F-4D97-AF65-F5344CB8AC3E}">
        <p14:creationId xmlns:p14="http://schemas.microsoft.com/office/powerpoint/2010/main" val="296252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DAF43C4-4922-1C32-D02E-CF0A8E6CD18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31D7F19-01FD-2E8D-D377-CA2705BCA4BD}"/>
              </a:ext>
            </a:extLst>
          </p:cNvPr>
          <p:cNvSpPr>
            <a:spLocks noGrp="1"/>
          </p:cNvSpPr>
          <p:nvPr>
            <p:ph type="title"/>
          </p:nvPr>
        </p:nvSpPr>
        <p:spPr>
          <a:xfrm>
            <a:off x="918720" y="92880"/>
            <a:ext cx="10800000" cy="1296000"/>
          </a:xfrm>
        </p:spPr>
        <p:txBody>
          <a:bodyPr/>
          <a:lstStyle/>
          <a:p>
            <a:br>
              <a:rPr lang="nl-NL"/>
            </a:br>
            <a:r>
              <a:rPr lang="nl-NL"/>
              <a:t>Samenhang grof afval</a:t>
            </a:r>
            <a:endParaRPr lang="nl-NL" i="1">
              <a:solidFill>
                <a:schemeClr val="tx1"/>
              </a:solidFill>
            </a:endParaRPr>
          </a:p>
        </p:txBody>
      </p:sp>
      <p:grpSp>
        <p:nvGrpSpPr>
          <p:cNvPr id="13" name="Groep 12">
            <a:extLst>
              <a:ext uri="{FF2B5EF4-FFF2-40B4-BE49-F238E27FC236}">
                <a16:creationId xmlns:a16="http://schemas.microsoft.com/office/drawing/2014/main" id="{7844474E-EABB-CF5C-A331-A64460AC9C52}"/>
              </a:ext>
            </a:extLst>
          </p:cNvPr>
          <p:cNvGrpSpPr/>
          <p:nvPr/>
        </p:nvGrpSpPr>
        <p:grpSpPr>
          <a:xfrm>
            <a:off x="892293" y="1800000"/>
            <a:ext cx="10817800" cy="936000"/>
            <a:chOff x="892293" y="1800000"/>
            <a:chExt cx="10817800" cy="936000"/>
          </a:xfrm>
        </p:grpSpPr>
        <p:sp>
          <p:nvSpPr>
            <p:cNvPr id="24" name="Rectangle 17">
              <a:extLst>
                <a:ext uri="{FF2B5EF4-FFF2-40B4-BE49-F238E27FC236}">
                  <a16:creationId xmlns:a16="http://schemas.microsoft.com/office/drawing/2014/main" id="{CF1B7267-3446-72EF-C3DA-F524F9493F77}"/>
                </a:ext>
              </a:extLst>
            </p:cNvPr>
            <p:cNvSpPr/>
            <p:nvPr/>
          </p:nvSpPr>
          <p:spPr>
            <a:xfrm>
              <a:off x="892293" y="1800000"/>
              <a:ext cx="4680000" cy="936000"/>
            </a:xfrm>
            <a:prstGeom prst="rect">
              <a:avLst/>
            </a:prstGeom>
            <a:solidFill>
              <a:srgbClr val="009DE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err="1"/>
                <a:t>Reguliere</a:t>
              </a:r>
              <a:r>
                <a:rPr lang="en-US" b="1"/>
                <a:t> </a:t>
              </a:r>
              <a:r>
                <a:rPr lang="en-US" b="1" err="1"/>
                <a:t>inzameling</a:t>
              </a:r>
              <a:r>
                <a:rPr lang="en-US" b="1"/>
                <a:t> </a:t>
              </a:r>
              <a:r>
                <a:rPr lang="en-US" b="1" err="1"/>
                <a:t>grof</a:t>
              </a:r>
              <a:r>
                <a:rPr lang="en-US" b="1"/>
                <a:t> </a:t>
              </a:r>
              <a:r>
                <a:rPr lang="en-US" b="1" err="1"/>
                <a:t>afval</a:t>
              </a:r>
              <a:endParaRPr lang="en-US" b="1"/>
            </a:p>
          </p:txBody>
        </p:sp>
        <p:sp>
          <p:nvSpPr>
            <p:cNvPr id="27" name="Rectangle 20">
              <a:extLst>
                <a:ext uri="{FF2B5EF4-FFF2-40B4-BE49-F238E27FC236}">
                  <a16:creationId xmlns:a16="http://schemas.microsoft.com/office/drawing/2014/main" id="{B1DB14E0-B527-B2DE-D938-85198FC4C87E}"/>
                </a:ext>
              </a:extLst>
            </p:cNvPr>
            <p:cNvSpPr/>
            <p:nvPr/>
          </p:nvSpPr>
          <p:spPr>
            <a:xfrm>
              <a:off x="10162093" y="1800000"/>
              <a:ext cx="1548000" cy="936000"/>
            </a:xfrm>
            <a:prstGeom prst="rect">
              <a:avLst/>
            </a:prstGeom>
            <a:solidFill>
              <a:srgbClr val="004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Rapport </a:t>
              </a:r>
              <a:br>
                <a:rPr lang="en-US" b="1"/>
              </a:br>
              <a:r>
                <a:rPr lang="en-US" b="1" err="1"/>
                <a:t>Rekenkamer</a:t>
              </a:r>
              <a:endParaRPr lang="en-US" b="1"/>
            </a:p>
          </p:txBody>
        </p:sp>
        <p:sp>
          <p:nvSpPr>
            <p:cNvPr id="5" name="Pijl: omlaag 4">
              <a:extLst>
                <a:ext uri="{FF2B5EF4-FFF2-40B4-BE49-F238E27FC236}">
                  <a16:creationId xmlns:a16="http://schemas.microsoft.com/office/drawing/2014/main" id="{42178186-21C3-5BC6-C21C-0FD71A168C55}"/>
                </a:ext>
              </a:extLst>
            </p:cNvPr>
            <p:cNvSpPr/>
            <p:nvPr/>
          </p:nvSpPr>
          <p:spPr>
            <a:xfrm rot="16200000">
              <a:off x="5940702" y="1866793"/>
              <a:ext cx="457200" cy="804012"/>
            </a:xfrm>
            <a:prstGeom prst="downArrow">
              <a:avLst/>
            </a:prstGeom>
            <a:solidFill>
              <a:srgbClr val="009D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17">
              <a:extLst>
                <a:ext uri="{FF2B5EF4-FFF2-40B4-BE49-F238E27FC236}">
                  <a16:creationId xmlns:a16="http://schemas.microsoft.com/office/drawing/2014/main" id="{215E7E21-4BC7-4270-5975-2C3EEC5123A0}"/>
                </a:ext>
              </a:extLst>
            </p:cNvPr>
            <p:cNvSpPr/>
            <p:nvPr/>
          </p:nvSpPr>
          <p:spPr>
            <a:xfrm>
              <a:off x="6760621" y="1800000"/>
              <a:ext cx="1548000" cy="936000"/>
            </a:xfrm>
            <a:prstGeom prst="rect">
              <a:avLst/>
            </a:prstGeom>
            <a:solidFill>
              <a:srgbClr val="009DE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t>Meldingen</a:t>
              </a:r>
              <a:r>
                <a:rPr lang="en-US"/>
                <a:t> </a:t>
              </a:r>
              <a:r>
                <a:rPr lang="en-US" err="1"/>
                <a:t>grof</a:t>
              </a:r>
              <a:r>
                <a:rPr lang="en-US"/>
                <a:t> </a:t>
              </a:r>
              <a:r>
                <a:rPr lang="en-US" err="1"/>
                <a:t>afval</a:t>
              </a:r>
              <a:endParaRPr lang="en-US"/>
            </a:p>
          </p:txBody>
        </p:sp>
        <p:sp>
          <p:nvSpPr>
            <p:cNvPr id="8" name="Rectangle 17">
              <a:extLst>
                <a:ext uri="{FF2B5EF4-FFF2-40B4-BE49-F238E27FC236}">
                  <a16:creationId xmlns:a16="http://schemas.microsoft.com/office/drawing/2014/main" id="{5331F3BA-9B14-78E3-71E1-4AAB74974E45}"/>
                </a:ext>
              </a:extLst>
            </p:cNvPr>
            <p:cNvSpPr/>
            <p:nvPr/>
          </p:nvSpPr>
          <p:spPr>
            <a:xfrm>
              <a:off x="8461357" y="1800000"/>
              <a:ext cx="1548000" cy="936000"/>
            </a:xfrm>
            <a:prstGeom prst="rect">
              <a:avLst/>
            </a:prstGeom>
            <a:solidFill>
              <a:srgbClr val="009DE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t>Aanpak</a:t>
              </a:r>
              <a:r>
                <a:rPr lang="en-US"/>
                <a:t> Bijplaatsingen</a:t>
              </a:r>
            </a:p>
          </p:txBody>
        </p:sp>
      </p:grpSp>
      <p:grpSp>
        <p:nvGrpSpPr>
          <p:cNvPr id="11" name="Groep 10">
            <a:extLst>
              <a:ext uri="{FF2B5EF4-FFF2-40B4-BE49-F238E27FC236}">
                <a16:creationId xmlns:a16="http://schemas.microsoft.com/office/drawing/2014/main" id="{E3F297AE-06DF-9B88-69CD-B5C36BBB3408}"/>
              </a:ext>
            </a:extLst>
          </p:cNvPr>
          <p:cNvGrpSpPr/>
          <p:nvPr/>
        </p:nvGrpSpPr>
        <p:grpSpPr>
          <a:xfrm>
            <a:off x="917524" y="3070005"/>
            <a:ext cx="10792569" cy="2016000"/>
            <a:chOff x="917524" y="2880000"/>
            <a:chExt cx="10792569" cy="2016000"/>
          </a:xfrm>
        </p:grpSpPr>
        <p:sp>
          <p:nvSpPr>
            <p:cNvPr id="15" name="Rectangle 8">
              <a:extLst>
                <a:ext uri="{FF2B5EF4-FFF2-40B4-BE49-F238E27FC236}">
                  <a16:creationId xmlns:a16="http://schemas.microsoft.com/office/drawing/2014/main" id="{F60132FF-F25A-E369-63F5-24F3106FE62F}"/>
                </a:ext>
              </a:extLst>
            </p:cNvPr>
            <p:cNvSpPr/>
            <p:nvPr/>
          </p:nvSpPr>
          <p:spPr>
            <a:xfrm>
              <a:off x="917524" y="3387219"/>
              <a:ext cx="4680000" cy="93747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err="1"/>
                <a:t>Programma</a:t>
              </a:r>
              <a:r>
                <a:rPr lang="en-US" b="1"/>
                <a:t> Grof Afval </a:t>
              </a:r>
              <a:br>
                <a:rPr lang="en-US" b="1"/>
              </a:br>
              <a:r>
                <a:rPr lang="en-US" err="1"/>
                <a:t>Strategie</a:t>
              </a:r>
              <a:r>
                <a:rPr lang="en-US"/>
                <a:t> </a:t>
              </a:r>
              <a:r>
                <a:rPr lang="en-US" i="1"/>
                <a:t>Grof Afval – </a:t>
              </a:r>
              <a:r>
                <a:rPr lang="en-US" i="1" err="1"/>
                <a:t>Niet</a:t>
              </a:r>
              <a:r>
                <a:rPr lang="en-US" i="1"/>
                <a:t> </a:t>
              </a:r>
              <a:r>
                <a:rPr lang="en-US" i="1" err="1"/>
                <a:t>meer</a:t>
              </a:r>
              <a:r>
                <a:rPr lang="en-US" i="1"/>
                <a:t> op </a:t>
              </a:r>
              <a:r>
                <a:rPr lang="en-US" i="1" err="1"/>
                <a:t>straat</a:t>
              </a:r>
              <a:endParaRPr lang="en-US" i="1"/>
            </a:p>
          </p:txBody>
        </p:sp>
        <p:sp>
          <p:nvSpPr>
            <p:cNvPr id="19" name="Rectangle 12">
              <a:extLst>
                <a:ext uri="{FF2B5EF4-FFF2-40B4-BE49-F238E27FC236}">
                  <a16:creationId xmlns:a16="http://schemas.microsoft.com/office/drawing/2014/main" id="{2011F7B3-4FB0-BE07-026C-425CDA2DDF53}"/>
                </a:ext>
              </a:extLst>
            </p:cNvPr>
            <p:cNvSpPr/>
            <p:nvPr/>
          </p:nvSpPr>
          <p:spPr>
            <a:xfrm>
              <a:off x="6760621" y="2880000"/>
              <a:ext cx="1548000" cy="936000"/>
            </a:xfrm>
            <a:prstGeom prst="rect">
              <a:avLst/>
            </a:prstGeom>
            <a:solidFill>
              <a:srgbClr val="EC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Grof-afvalplekken op </a:t>
              </a:r>
              <a:r>
                <a:rPr lang="en-US" err="1"/>
                <a:t>orde</a:t>
              </a:r>
              <a:endParaRPr lang="en-US"/>
            </a:p>
          </p:txBody>
        </p:sp>
        <p:sp>
          <p:nvSpPr>
            <p:cNvPr id="20" name="Rectangle 13">
              <a:extLst>
                <a:ext uri="{FF2B5EF4-FFF2-40B4-BE49-F238E27FC236}">
                  <a16:creationId xmlns:a16="http://schemas.microsoft.com/office/drawing/2014/main" id="{853CE2EB-8E0A-B11C-3466-7B150503903A}"/>
                </a:ext>
              </a:extLst>
            </p:cNvPr>
            <p:cNvSpPr/>
            <p:nvPr/>
          </p:nvSpPr>
          <p:spPr>
            <a:xfrm>
              <a:off x="10162093" y="2880000"/>
              <a:ext cx="1548000" cy="936000"/>
            </a:xfrm>
            <a:prstGeom prst="rect">
              <a:avLst/>
            </a:prstGeom>
            <a:solidFill>
              <a:srgbClr val="EC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t>Tijdelijke</a:t>
              </a:r>
              <a:r>
                <a:rPr lang="en-US"/>
                <a:t> </a:t>
              </a:r>
              <a:r>
                <a:rPr lang="en-US" err="1"/>
                <a:t>informatie-punten</a:t>
              </a:r>
              <a:endParaRPr lang="en-US"/>
            </a:p>
          </p:txBody>
        </p:sp>
        <p:sp>
          <p:nvSpPr>
            <p:cNvPr id="21" name="Rectangle 14">
              <a:extLst>
                <a:ext uri="{FF2B5EF4-FFF2-40B4-BE49-F238E27FC236}">
                  <a16:creationId xmlns:a16="http://schemas.microsoft.com/office/drawing/2014/main" id="{F8C8B6DA-2C86-D09E-E221-1E0EED224221}"/>
                </a:ext>
              </a:extLst>
            </p:cNvPr>
            <p:cNvSpPr/>
            <p:nvPr/>
          </p:nvSpPr>
          <p:spPr>
            <a:xfrm>
              <a:off x="8461357" y="2881064"/>
              <a:ext cx="1548000" cy="936000"/>
            </a:xfrm>
            <a:prstGeom prst="rect">
              <a:avLst/>
            </a:prstGeom>
            <a:solidFill>
              <a:srgbClr val="EC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Grof </a:t>
              </a:r>
              <a:r>
                <a:rPr lang="en-US" err="1"/>
                <a:t>afval</a:t>
              </a:r>
              <a:r>
                <a:rPr lang="en-US"/>
                <a:t> op </a:t>
              </a:r>
              <a:r>
                <a:rPr lang="en-US" err="1"/>
                <a:t>afspraak</a:t>
              </a:r>
              <a:endParaRPr lang="en-US"/>
            </a:p>
          </p:txBody>
        </p:sp>
        <p:sp>
          <p:nvSpPr>
            <p:cNvPr id="22" name="Rectangle 15">
              <a:extLst>
                <a:ext uri="{FF2B5EF4-FFF2-40B4-BE49-F238E27FC236}">
                  <a16:creationId xmlns:a16="http://schemas.microsoft.com/office/drawing/2014/main" id="{B94D10CC-BCD7-15D3-B63B-73277168C381}"/>
                </a:ext>
              </a:extLst>
            </p:cNvPr>
            <p:cNvSpPr/>
            <p:nvPr/>
          </p:nvSpPr>
          <p:spPr>
            <a:xfrm>
              <a:off x="8460000" y="3960000"/>
              <a:ext cx="1548000" cy="936000"/>
            </a:xfrm>
            <a:prstGeom prst="rect">
              <a:avLst/>
            </a:prstGeom>
            <a:solidFill>
              <a:srgbClr val="EC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t>Aantrekkelijk</a:t>
              </a:r>
              <a:r>
                <a:rPr lang="en-US"/>
                <a:t> </a:t>
              </a:r>
              <a:r>
                <a:rPr lang="en-US" err="1"/>
                <a:t>maken</a:t>
              </a:r>
              <a:r>
                <a:rPr lang="en-US"/>
                <a:t> </a:t>
              </a:r>
              <a:r>
                <a:rPr lang="en-US" err="1"/>
                <a:t>wegbrengen</a:t>
              </a:r>
              <a:endParaRPr lang="en-US"/>
            </a:p>
          </p:txBody>
        </p:sp>
        <p:sp>
          <p:nvSpPr>
            <p:cNvPr id="23" name="Rectangle 16">
              <a:extLst>
                <a:ext uri="{FF2B5EF4-FFF2-40B4-BE49-F238E27FC236}">
                  <a16:creationId xmlns:a16="http://schemas.microsoft.com/office/drawing/2014/main" id="{396B5BA8-2A14-0B16-8333-F4EA9C664804}"/>
                </a:ext>
              </a:extLst>
            </p:cNvPr>
            <p:cNvSpPr/>
            <p:nvPr/>
          </p:nvSpPr>
          <p:spPr>
            <a:xfrm>
              <a:off x="6760621" y="3960000"/>
              <a:ext cx="1548000" cy="936000"/>
            </a:xfrm>
            <a:prstGeom prst="rect">
              <a:avLst/>
            </a:prstGeom>
            <a:solidFill>
              <a:srgbClr val="EC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t>Inzamel-methode</a:t>
              </a:r>
              <a:r>
                <a:rPr lang="en-US"/>
                <a:t> rode </a:t>
              </a:r>
              <a:r>
                <a:rPr lang="en-US" err="1"/>
                <a:t>gebieden</a:t>
              </a:r>
              <a:endParaRPr lang="en-US"/>
            </a:p>
          </p:txBody>
        </p:sp>
        <p:sp>
          <p:nvSpPr>
            <p:cNvPr id="9" name="Pijl: omlaag 8">
              <a:extLst>
                <a:ext uri="{FF2B5EF4-FFF2-40B4-BE49-F238E27FC236}">
                  <a16:creationId xmlns:a16="http://schemas.microsoft.com/office/drawing/2014/main" id="{33A7F057-382B-B684-5A60-4B00C6C16105}"/>
                </a:ext>
              </a:extLst>
            </p:cNvPr>
            <p:cNvSpPr/>
            <p:nvPr/>
          </p:nvSpPr>
          <p:spPr>
            <a:xfrm rot="16200000">
              <a:off x="5940702" y="3463932"/>
              <a:ext cx="457200" cy="804012"/>
            </a:xfrm>
            <a:prstGeom prst="downArrow">
              <a:avLst/>
            </a:prstGeom>
            <a:solidFill>
              <a:srgbClr val="E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2" name="Groep 11">
            <a:extLst>
              <a:ext uri="{FF2B5EF4-FFF2-40B4-BE49-F238E27FC236}">
                <a16:creationId xmlns:a16="http://schemas.microsoft.com/office/drawing/2014/main" id="{427BCE45-DCC5-44E2-32C3-AEEDCB469F54}"/>
              </a:ext>
            </a:extLst>
          </p:cNvPr>
          <p:cNvGrpSpPr/>
          <p:nvPr/>
        </p:nvGrpSpPr>
        <p:grpSpPr>
          <a:xfrm>
            <a:off x="917524" y="5400000"/>
            <a:ext cx="10793276" cy="936000"/>
            <a:chOff x="917524" y="5400000"/>
            <a:chExt cx="10793276" cy="936000"/>
          </a:xfrm>
        </p:grpSpPr>
        <p:sp>
          <p:nvSpPr>
            <p:cNvPr id="16" name="Rectangle 9">
              <a:extLst>
                <a:ext uri="{FF2B5EF4-FFF2-40B4-BE49-F238E27FC236}">
                  <a16:creationId xmlns:a16="http://schemas.microsoft.com/office/drawing/2014/main" id="{AD255745-3B26-1AC5-3D11-1C646843FB35}"/>
                </a:ext>
              </a:extLst>
            </p:cNvPr>
            <p:cNvSpPr/>
            <p:nvPr/>
          </p:nvSpPr>
          <p:spPr>
            <a:xfrm>
              <a:off x="6760621" y="5400000"/>
              <a:ext cx="1548000" cy="936000"/>
            </a:xfrm>
            <a:prstGeom prst="rect">
              <a:avLst/>
            </a:prstGeom>
            <a:solidFill>
              <a:srgbClr val="00A03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Grof-</a:t>
              </a:r>
              <a:r>
                <a:rPr lang="en-US" err="1"/>
                <a:t>dumpingen</a:t>
              </a:r>
              <a:endParaRPr lang="en-US"/>
            </a:p>
          </p:txBody>
        </p:sp>
        <p:sp>
          <p:nvSpPr>
            <p:cNvPr id="17" name="Rectangle 10">
              <a:extLst>
                <a:ext uri="{FF2B5EF4-FFF2-40B4-BE49-F238E27FC236}">
                  <a16:creationId xmlns:a16="http://schemas.microsoft.com/office/drawing/2014/main" id="{FC9D7752-83C1-ED48-268B-FDE8D4C8BA1A}"/>
                </a:ext>
              </a:extLst>
            </p:cNvPr>
            <p:cNvSpPr/>
            <p:nvPr/>
          </p:nvSpPr>
          <p:spPr>
            <a:xfrm>
              <a:off x="8460000" y="5400000"/>
              <a:ext cx="1548000" cy="936000"/>
            </a:xfrm>
            <a:prstGeom prst="rect">
              <a:avLst/>
            </a:prstGeom>
            <a:solidFill>
              <a:srgbClr val="00A03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In- en </a:t>
              </a:r>
              <a:r>
                <a:rPr lang="en-US" err="1"/>
                <a:t>uithuizen</a:t>
              </a:r>
              <a:endParaRPr lang="en-US"/>
            </a:p>
          </p:txBody>
        </p:sp>
        <p:sp>
          <p:nvSpPr>
            <p:cNvPr id="18" name="Rectangle 11">
              <a:extLst>
                <a:ext uri="{FF2B5EF4-FFF2-40B4-BE49-F238E27FC236}">
                  <a16:creationId xmlns:a16="http://schemas.microsoft.com/office/drawing/2014/main" id="{2CC6C9AF-88F0-DAFB-6E66-559EFFA205B5}"/>
                </a:ext>
              </a:extLst>
            </p:cNvPr>
            <p:cNvSpPr/>
            <p:nvPr/>
          </p:nvSpPr>
          <p:spPr>
            <a:xfrm>
              <a:off x="10162800" y="5400000"/>
              <a:ext cx="1548000" cy="936000"/>
            </a:xfrm>
            <a:prstGeom prst="rect">
              <a:avLst/>
            </a:prstGeom>
            <a:solidFill>
              <a:srgbClr val="00A03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t>Studenten-huisvesting</a:t>
              </a:r>
              <a:endParaRPr lang="en-US"/>
            </a:p>
          </p:txBody>
        </p:sp>
        <p:sp>
          <p:nvSpPr>
            <p:cNvPr id="4" name="Rectangle 11">
              <a:extLst>
                <a:ext uri="{FF2B5EF4-FFF2-40B4-BE49-F238E27FC236}">
                  <a16:creationId xmlns:a16="http://schemas.microsoft.com/office/drawing/2014/main" id="{D7DE0028-490D-22F0-0814-B15B9F3E2C40}"/>
                </a:ext>
              </a:extLst>
            </p:cNvPr>
            <p:cNvSpPr/>
            <p:nvPr/>
          </p:nvSpPr>
          <p:spPr>
            <a:xfrm>
              <a:off x="917524" y="5400000"/>
              <a:ext cx="4680000" cy="936000"/>
            </a:xfrm>
            <a:prstGeom prst="rect">
              <a:avLst/>
            </a:prstGeom>
            <a:solidFill>
              <a:srgbClr val="00A03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err="1"/>
                <a:t>Gebiedsopgaven</a:t>
              </a:r>
              <a:endParaRPr lang="en-US" b="1"/>
            </a:p>
            <a:p>
              <a:pPr algn="ctr"/>
              <a:r>
                <a:rPr lang="en-US"/>
                <a:t>(</a:t>
              </a:r>
              <a:r>
                <a:rPr lang="en-US" err="1"/>
                <a:t>afvalplannen</a:t>
              </a:r>
              <a:r>
                <a:rPr lang="en-US"/>
                <a:t> per </a:t>
              </a:r>
              <a:r>
                <a:rPr lang="en-US" err="1"/>
                <a:t>stadsdeel</a:t>
              </a:r>
              <a:r>
                <a:rPr lang="en-US"/>
                <a:t>)</a:t>
              </a:r>
            </a:p>
          </p:txBody>
        </p:sp>
        <p:sp>
          <p:nvSpPr>
            <p:cNvPr id="10" name="Pijl: omlaag 9">
              <a:extLst>
                <a:ext uri="{FF2B5EF4-FFF2-40B4-BE49-F238E27FC236}">
                  <a16:creationId xmlns:a16="http://schemas.microsoft.com/office/drawing/2014/main" id="{1E1DC989-7688-A599-C11C-D4F83AA6A797}"/>
                </a:ext>
              </a:extLst>
            </p:cNvPr>
            <p:cNvSpPr/>
            <p:nvPr/>
          </p:nvSpPr>
          <p:spPr>
            <a:xfrm rot="16200000">
              <a:off x="5940702" y="5465994"/>
              <a:ext cx="457200" cy="804012"/>
            </a:xfrm>
            <a:prstGeom prst="downArrow">
              <a:avLst/>
            </a:prstGeom>
            <a:solidFill>
              <a:srgbClr val="00A0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4" name="Tekstvak 13">
            <a:extLst>
              <a:ext uri="{FF2B5EF4-FFF2-40B4-BE49-F238E27FC236}">
                <a16:creationId xmlns:a16="http://schemas.microsoft.com/office/drawing/2014/main" id="{3368D6B0-3587-B340-6983-9C0A16ED405C}"/>
              </a:ext>
            </a:extLst>
          </p:cNvPr>
          <p:cNvSpPr txBox="1"/>
          <p:nvPr/>
        </p:nvSpPr>
        <p:spPr>
          <a:xfrm>
            <a:off x="7178213" y="-258481"/>
            <a:ext cx="4742328" cy="1754326"/>
          </a:xfrm>
          <a:prstGeom prst="rect">
            <a:avLst/>
          </a:prstGeom>
          <a:solidFill>
            <a:srgbClr val="E50082"/>
          </a:solidFill>
        </p:spPr>
        <p:txBody>
          <a:bodyPr wrap="square" rtlCol="0">
            <a:spAutoFit/>
          </a:bodyPr>
          <a:lstStyle/>
          <a:p>
            <a:r>
              <a:rPr lang="nl-NL">
                <a:solidFill>
                  <a:schemeClr val="bg1"/>
                </a:solidFill>
              </a:rPr>
              <a:t>Ik begrijp niet wat het Rapport Rekenkamer hier voor rol heeft, dat zou ik weglaten. Zij hebben onderzoek gedaan naar de huidige inzameling, niet naar waar we allemaal mee bezig zijn? Anders nog even bespreken waar we dit een logische plek kunnen geven.</a:t>
            </a:r>
          </a:p>
        </p:txBody>
      </p:sp>
    </p:spTree>
    <p:extLst>
      <p:ext uri="{BB962C8B-B14F-4D97-AF65-F5344CB8AC3E}">
        <p14:creationId xmlns:p14="http://schemas.microsoft.com/office/powerpoint/2010/main" val="3711895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721B-E4B9-0736-E4AE-ABC8CECA77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15FA970-45C4-B245-78D0-FCB8B6783717}"/>
              </a:ext>
            </a:extLst>
          </p:cNvPr>
          <p:cNvSpPr>
            <a:spLocks noGrp="1"/>
          </p:cNvSpPr>
          <p:nvPr>
            <p:ph type="title"/>
          </p:nvPr>
        </p:nvSpPr>
        <p:spPr>
          <a:xfrm>
            <a:off x="918720" y="92880"/>
            <a:ext cx="10800000" cy="1296000"/>
          </a:xfrm>
        </p:spPr>
        <p:txBody>
          <a:bodyPr/>
          <a:lstStyle/>
          <a:p>
            <a:br>
              <a:rPr lang="nl-NL"/>
            </a:br>
            <a:r>
              <a:rPr lang="nl-NL"/>
              <a:t>Strategie Grof afval</a:t>
            </a:r>
            <a:endParaRPr lang="nl-NL" i="1"/>
          </a:p>
        </p:txBody>
      </p:sp>
      <p:sp>
        <p:nvSpPr>
          <p:cNvPr id="3" name="Tijdelijke aanduiding voor tekst 2">
            <a:extLst>
              <a:ext uri="{FF2B5EF4-FFF2-40B4-BE49-F238E27FC236}">
                <a16:creationId xmlns:a16="http://schemas.microsoft.com/office/drawing/2014/main" id="{FC5C4D27-D048-35D1-3C65-9C0B53061781}"/>
              </a:ext>
            </a:extLst>
          </p:cNvPr>
          <p:cNvSpPr>
            <a:spLocks noGrp="1"/>
          </p:cNvSpPr>
          <p:nvPr>
            <p:ph type="body" sz="quarter" idx="19"/>
          </p:nvPr>
        </p:nvSpPr>
        <p:spPr>
          <a:xfrm>
            <a:off x="918720" y="1805940"/>
            <a:ext cx="10800000" cy="1725930"/>
          </a:xfrm>
        </p:spPr>
        <p:txBody>
          <a:bodyPr vert="horz" lIns="0" tIns="0" rIns="0" bIns="0" rtlCol="0" anchor="t">
            <a:noAutofit/>
          </a:bodyPr>
          <a:lstStyle/>
          <a:p>
            <a:pPr marL="0" indent="0">
              <a:buNone/>
            </a:pPr>
            <a:r>
              <a:rPr lang="nl-NL" sz="2400" b="1"/>
              <a:t>Doel Afval en Grondstoffen:</a:t>
            </a:r>
          </a:p>
          <a:p>
            <a:pPr marL="0" indent="0">
              <a:buNone/>
            </a:pPr>
            <a:r>
              <a:rPr lang="nl-NL" sz="2400"/>
              <a:t>Amsterdam wil in 2050 een stad zijn </a:t>
            </a:r>
            <a:r>
              <a:rPr lang="nl-NL" sz="2400" b="1">
                <a:solidFill>
                  <a:schemeClr val="accent1"/>
                </a:solidFill>
              </a:rPr>
              <a:t>zonder afval</a:t>
            </a:r>
            <a:r>
              <a:rPr lang="nl-NL" sz="2400"/>
              <a:t>, met </a:t>
            </a:r>
            <a:r>
              <a:rPr lang="nl-NL" sz="2400" b="1">
                <a:solidFill>
                  <a:schemeClr val="accent1"/>
                </a:solidFill>
              </a:rPr>
              <a:t>schone straten en pleinen</a:t>
            </a:r>
            <a:r>
              <a:rPr lang="nl-NL" sz="2400"/>
              <a:t>.</a:t>
            </a:r>
            <a:r>
              <a:rPr lang="nl-NL" sz="2400" b="1"/>
              <a:t> </a:t>
            </a:r>
          </a:p>
        </p:txBody>
      </p:sp>
      <p:sp>
        <p:nvSpPr>
          <p:cNvPr id="4" name="Tijdelijke aanduiding voor datum 3">
            <a:extLst>
              <a:ext uri="{FF2B5EF4-FFF2-40B4-BE49-F238E27FC236}">
                <a16:creationId xmlns:a16="http://schemas.microsoft.com/office/drawing/2014/main" id="{9EBDD753-69AC-0D94-C655-53C802C72449}"/>
              </a:ext>
            </a:extLst>
          </p:cNvPr>
          <p:cNvSpPr>
            <a:spLocks noGrp="1"/>
          </p:cNvSpPr>
          <p:nvPr>
            <p:ph type="dt" sz="half" idx="10"/>
          </p:nvPr>
        </p:nvSpPr>
        <p:spPr/>
        <p:txBody>
          <a:bodyPr/>
          <a:lstStyle/>
          <a:p>
            <a:fld id="{61B62A69-898C-4E33-9DA9-4DEAE2D8FA83}" type="datetime1">
              <a:rPr lang="nl-NL" smtClean="0"/>
              <a:t>21-5-2026</a:t>
            </a:fld>
            <a:endParaRPr lang="nl-NL"/>
          </a:p>
        </p:txBody>
      </p:sp>
      <p:sp>
        <p:nvSpPr>
          <p:cNvPr id="5" name="Tijdelijke aanduiding voor dianummer 4">
            <a:extLst>
              <a:ext uri="{FF2B5EF4-FFF2-40B4-BE49-F238E27FC236}">
                <a16:creationId xmlns:a16="http://schemas.microsoft.com/office/drawing/2014/main" id="{AF205B8C-D286-3C3A-99D0-B09423DF88C7}"/>
              </a:ext>
            </a:extLst>
          </p:cNvPr>
          <p:cNvSpPr>
            <a:spLocks noGrp="1"/>
          </p:cNvSpPr>
          <p:nvPr>
            <p:ph type="sldNum" sz="quarter" idx="12"/>
          </p:nvPr>
        </p:nvSpPr>
        <p:spPr/>
        <p:txBody>
          <a:bodyPr/>
          <a:lstStyle/>
          <a:p>
            <a:r>
              <a:rPr lang="nl-NL"/>
              <a:t>| </a:t>
            </a:r>
            <a:fld id="{8F18802B-E4C7-4B2D-B37A-6B7CC3C134EA}" type="slidenum">
              <a:rPr lang="nl-NL" smtClean="0"/>
              <a:pPr/>
              <a:t>13</a:t>
            </a:fld>
            <a:endParaRPr lang="nl-NL"/>
          </a:p>
        </p:txBody>
      </p:sp>
      <p:sp>
        <p:nvSpPr>
          <p:cNvPr id="6" name="Tijdelijke aanduiding voor tekst 5">
            <a:extLst>
              <a:ext uri="{FF2B5EF4-FFF2-40B4-BE49-F238E27FC236}">
                <a16:creationId xmlns:a16="http://schemas.microsoft.com/office/drawing/2014/main" id="{D9B649E3-F7EA-75E6-C4C0-56F4BF550C71}"/>
              </a:ext>
            </a:extLst>
          </p:cNvPr>
          <p:cNvSpPr>
            <a:spLocks noGrp="1"/>
          </p:cNvSpPr>
          <p:nvPr>
            <p:ph type="body" sz="quarter" idx="15"/>
          </p:nvPr>
        </p:nvSpPr>
        <p:spPr/>
        <p:txBody>
          <a:bodyPr/>
          <a:lstStyle/>
          <a:p>
            <a:endParaRPr lang="nl-NL"/>
          </a:p>
        </p:txBody>
      </p:sp>
      <p:sp>
        <p:nvSpPr>
          <p:cNvPr id="7" name="Tijdelijke aanduiding voor tekst 6">
            <a:extLst>
              <a:ext uri="{FF2B5EF4-FFF2-40B4-BE49-F238E27FC236}">
                <a16:creationId xmlns:a16="http://schemas.microsoft.com/office/drawing/2014/main" id="{D7932027-7AA0-221F-9F58-0D676BD8654C}"/>
              </a:ext>
            </a:extLst>
          </p:cNvPr>
          <p:cNvSpPr>
            <a:spLocks noGrp="1"/>
          </p:cNvSpPr>
          <p:nvPr>
            <p:ph type="body" sz="quarter" idx="18"/>
          </p:nvPr>
        </p:nvSpPr>
        <p:spPr/>
        <p:txBody>
          <a:bodyPr/>
          <a:lstStyle/>
          <a:p>
            <a:endParaRPr lang="nl-NL"/>
          </a:p>
        </p:txBody>
      </p:sp>
      <p:sp>
        <p:nvSpPr>
          <p:cNvPr id="8" name="Tijdelijke aanduiding voor tekst 7">
            <a:extLst>
              <a:ext uri="{FF2B5EF4-FFF2-40B4-BE49-F238E27FC236}">
                <a16:creationId xmlns:a16="http://schemas.microsoft.com/office/drawing/2014/main" id="{D846B8F5-052F-7011-8C7D-DE89C2B19A68}"/>
              </a:ext>
            </a:extLst>
          </p:cNvPr>
          <p:cNvSpPr>
            <a:spLocks noGrp="1"/>
          </p:cNvSpPr>
          <p:nvPr>
            <p:ph type="body" sz="quarter" idx="14"/>
          </p:nvPr>
        </p:nvSpPr>
        <p:spPr/>
        <p:txBody>
          <a:bodyPr/>
          <a:lstStyle/>
          <a:p>
            <a:endParaRPr lang="nl-NL"/>
          </a:p>
        </p:txBody>
      </p:sp>
      <p:grpSp>
        <p:nvGrpSpPr>
          <p:cNvPr id="15" name="Groep 14">
            <a:extLst>
              <a:ext uri="{FF2B5EF4-FFF2-40B4-BE49-F238E27FC236}">
                <a16:creationId xmlns:a16="http://schemas.microsoft.com/office/drawing/2014/main" id="{2F90A003-4D58-1798-5449-53040ADFBEF6}"/>
              </a:ext>
            </a:extLst>
          </p:cNvPr>
          <p:cNvGrpSpPr/>
          <p:nvPr/>
        </p:nvGrpSpPr>
        <p:grpSpPr>
          <a:xfrm>
            <a:off x="918720" y="1805940"/>
            <a:ext cx="10800000" cy="4549140"/>
            <a:chOff x="918720" y="1805940"/>
            <a:chExt cx="10800000" cy="4549140"/>
          </a:xfrm>
        </p:grpSpPr>
        <p:sp>
          <p:nvSpPr>
            <p:cNvPr id="14" name="Tijdelijke aanduiding voor tekst 2">
              <a:extLst>
                <a:ext uri="{FF2B5EF4-FFF2-40B4-BE49-F238E27FC236}">
                  <a16:creationId xmlns:a16="http://schemas.microsoft.com/office/drawing/2014/main" id="{41A746B8-6829-7189-7A28-E50A875C4B34}"/>
                </a:ext>
              </a:extLst>
            </p:cNvPr>
            <p:cNvSpPr txBox="1">
              <a:spLocks/>
            </p:cNvSpPr>
            <p:nvPr/>
          </p:nvSpPr>
          <p:spPr bwMode="black">
            <a:xfrm>
              <a:off x="918720" y="1805940"/>
              <a:ext cx="10800000" cy="4549140"/>
            </a:xfrm>
            <a:prstGeom prst="rect">
              <a:avLst/>
            </a:prstGeom>
          </p:spPr>
          <p:txBody>
            <a:bodyPr vert="horz" lIns="0" tIns="0" rIns="0" bIns="0" rtlCol="0" anchor="t">
              <a:noAutofit/>
            </a:bodyPr>
            <a:lstStyle>
              <a:lvl1pPr marL="288000" indent="-288000" algn="l" defTabSz="914400" rtl="0" eaLnBrk="1" latinLnBrk="0" hangingPunct="1">
                <a:lnSpc>
                  <a:spcPct val="100000"/>
                </a:lnSpc>
                <a:spcBef>
                  <a:spcPts val="0"/>
                </a:spcBef>
                <a:buClr>
                  <a:schemeClr val="accent1"/>
                </a:buClr>
                <a:buSzPct val="65000"/>
                <a:buFont typeface="Wingdings" panose="05000000000000000000" pitchFamily="2" charset="2"/>
                <a:buChar char=""/>
                <a:defRPr lang="nl-NL" sz="2600" b="0" kern="1200">
                  <a:solidFill>
                    <a:schemeClr val="tx1"/>
                  </a:solidFill>
                  <a:latin typeface="+mn-lt"/>
                  <a:ea typeface="+mn-ea"/>
                  <a:cs typeface="+mn-cs"/>
                </a:defRPr>
              </a:lvl1pPr>
              <a:lvl2pPr marL="576000" indent="-288000" algn="l" defTabSz="914400" rtl="0" eaLnBrk="1" latinLnBrk="0" hangingPunct="1">
                <a:lnSpc>
                  <a:spcPct val="100000"/>
                </a:lnSpc>
                <a:spcBef>
                  <a:spcPts val="0"/>
                </a:spcBef>
                <a:buFont typeface="Corbel" panose="020B0503020204020204" pitchFamily="34" charset="0"/>
                <a:buChar char="–"/>
                <a:defRPr lang="nl-NL" sz="2600" kern="1200" baseline="0" dirty="0">
                  <a:solidFill>
                    <a:schemeClr val="tx1"/>
                  </a:solidFill>
                  <a:latin typeface="+mn-lt"/>
                  <a:ea typeface="+mn-ea"/>
                  <a:cs typeface="+mn-cs"/>
                </a:defRPr>
              </a:lvl2pPr>
              <a:lvl3pPr marL="864000" indent="-288000" algn="l" defTabSz="914400" rtl="0" eaLnBrk="1" latinLnBrk="0" hangingPunct="1">
                <a:lnSpc>
                  <a:spcPct val="100000"/>
                </a:lnSpc>
                <a:spcBef>
                  <a:spcPts val="0"/>
                </a:spcBef>
                <a:buFont typeface="Corbel" panose="020B0503020204020204" pitchFamily="34" charset="0"/>
                <a:buChar char="-"/>
                <a:defRPr lang="nl-NL" sz="2200" kern="1200" dirty="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lang="nl-NL" sz="2600" b="1" kern="1200" dirty="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5pPr>
              <a:lvl6pPr marL="28800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6pPr>
              <a:lvl7pPr marL="57600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7pPr>
              <a:lvl8pPr marL="864000" indent="0" algn="l" defTabSz="914400" rtl="0" eaLnBrk="1" latinLnBrk="0" hangingPunct="1">
                <a:lnSpc>
                  <a:spcPct val="100000"/>
                </a:lnSpc>
                <a:spcBef>
                  <a:spcPts val="0"/>
                </a:spcBef>
                <a:buFont typeface="Arial" panose="020B0604020202020204" pitchFamily="34" charset="0"/>
                <a:buNone/>
                <a:defRPr lang="nl-NL" sz="2200" kern="120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lang="nl-NL" sz="1800" kern="1200" dirty="0">
                  <a:solidFill>
                    <a:schemeClr val="tx1"/>
                  </a:solidFill>
                  <a:latin typeface="+mn-lt"/>
                  <a:ea typeface="+mn-ea"/>
                  <a:cs typeface="+mn-cs"/>
                </a:defRPr>
              </a:lvl9pPr>
            </a:lstStyle>
            <a:p>
              <a:pPr marL="0" lvl="0" indent="0">
                <a:buFont typeface="Wingdings" panose="05000000000000000000" pitchFamily="2" charset="2"/>
                <a:buNone/>
              </a:pPr>
              <a:endParaRPr lang="nl-NL" sz="2400" b="1"/>
            </a:p>
            <a:p>
              <a:pPr marL="287655" lvl="0" indent="-287655"/>
              <a:endParaRPr lang="nl-NL" sz="2400" b="1"/>
            </a:p>
            <a:p>
              <a:pPr marL="287655" lvl="0" indent="-287655"/>
              <a:endParaRPr lang="nl-NL" sz="2400" b="1"/>
            </a:p>
            <a:p>
              <a:pPr marL="287655" lvl="0" indent="-287655"/>
              <a:endParaRPr lang="nl-NL" sz="2400" b="1"/>
            </a:p>
            <a:p>
              <a:pPr marL="287655" lvl="0" indent="-287655"/>
              <a:endParaRPr lang="nl-NL" sz="2400"/>
            </a:p>
            <a:p>
              <a:pPr marL="287655" lvl="0" indent="-287655"/>
              <a:endParaRPr lang="nl-NL" sz="2400"/>
            </a:p>
            <a:p>
              <a:pPr marL="287655" lvl="0" indent="-287655"/>
              <a:endParaRPr lang="nl-NL" sz="2400"/>
            </a:p>
            <a:p>
              <a:pPr marL="0" lvl="0" indent="0">
                <a:buFont typeface="Wingdings" panose="05000000000000000000" pitchFamily="2" charset="2"/>
                <a:buNone/>
              </a:pPr>
              <a:r>
                <a:rPr lang="nl-NL" sz="2400" b="1"/>
                <a:t>Doel strategie grof afval:</a:t>
              </a:r>
            </a:p>
            <a:p>
              <a:pPr marL="287655" lvl="0" indent="-287655"/>
              <a:r>
                <a:rPr lang="nl-NL" sz="2400" i="1"/>
                <a:t>S</a:t>
              </a:r>
              <a:r>
                <a:rPr lang="nl-NL" sz="2400"/>
                <a:t>chone straten</a:t>
              </a:r>
            </a:p>
            <a:p>
              <a:pPr marL="287655" lvl="0" indent="-287655"/>
              <a:r>
                <a:rPr lang="nl-NL" sz="2400"/>
                <a:t>Lagere kosten</a:t>
              </a:r>
            </a:p>
            <a:p>
              <a:pPr marL="287655" lvl="0" indent="-287655"/>
              <a:r>
                <a:rPr lang="nl-NL" sz="2400"/>
                <a:t>Hoger recyclepercentage</a:t>
              </a:r>
            </a:p>
            <a:p>
              <a:pPr marL="287655" lvl="0" indent="-287655"/>
              <a:endParaRPr lang="nl-NL" sz="2400"/>
            </a:p>
            <a:p>
              <a:pPr marL="287655" lvl="0" indent="-287655"/>
              <a:endParaRPr lang="nl-NL" sz="2400"/>
            </a:p>
            <a:p>
              <a:pPr marL="287655" lvl="0" indent="-287655"/>
              <a:endParaRPr lang="nl-NL" sz="2400"/>
            </a:p>
            <a:p>
              <a:pPr marL="287655" lvl="0" indent="-287655"/>
              <a:endParaRPr lang="nl-NL" sz="2400"/>
            </a:p>
          </p:txBody>
        </p:sp>
        <p:sp>
          <p:nvSpPr>
            <p:cNvPr id="13" name="Pijl: omlaag 12">
              <a:extLst>
                <a:ext uri="{FF2B5EF4-FFF2-40B4-BE49-F238E27FC236}">
                  <a16:creationId xmlns:a16="http://schemas.microsoft.com/office/drawing/2014/main" id="{6152A699-4816-44C0-B674-228A5EB1F7B5}"/>
                </a:ext>
              </a:extLst>
            </p:cNvPr>
            <p:cNvSpPr/>
            <p:nvPr/>
          </p:nvSpPr>
          <p:spPr>
            <a:xfrm>
              <a:off x="2263140" y="3152560"/>
              <a:ext cx="457200" cy="804012"/>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9" name="Groep 18">
            <a:extLst>
              <a:ext uri="{FF2B5EF4-FFF2-40B4-BE49-F238E27FC236}">
                <a16:creationId xmlns:a16="http://schemas.microsoft.com/office/drawing/2014/main" id="{6D7DFAF9-8B92-567D-D887-FA60B74B8424}"/>
              </a:ext>
            </a:extLst>
          </p:cNvPr>
          <p:cNvGrpSpPr/>
          <p:nvPr/>
        </p:nvGrpSpPr>
        <p:grpSpPr>
          <a:xfrm>
            <a:off x="4941351" y="4369242"/>
            <a:ext cx="7286251" cy="2378086"/>
            <a:chOff x="5421411" y="4472781"/>
            <a:chExt cx="7286251" cy="2378086"/>
          </a:xfrm>
        </p:grpSpPr>
        <p:sp>
          <p:nvSpPr>
            <p:cNvPr id="11" name="Tijdelijke aanduiding voor tekst 2">
              <a:extLst>
                <a:ext uri="{FF2B5EF4-FFF2-40B4-BE49-F238E27FC236}">
                  <a16:creationId xmlns:a16="http://schemas.microsoft.com/office/drawing/2014/main" id="{2526BA7D-6C9B-6E1F-42F3-1ADEBEBF40A6}"/>
                </a:ext>
              </a:extLst>
            </p:cNvPr>
            <p:cNvSpPr txBox="1">
              <a:spLocks/>
            </p:cNvSpPr>
            <p:nvPr/>
          </p:nvSpPr>
          <p:spPr bwMode="black">
            <a:xfrm>
              <a:off x="6817912" y="4472781"/>
              <a:ext cx="5889750" cy="2378086"/>
            </a:xfrm>
            <a:prstGeom prst="rect">
              <a:avLst/>
            </a:prstGeom>
          </p:spPr>
          <p:txBody>
            <a:bodyPr vert="horz" lIns="0" tIns="0" rIns="0" bIns="0" rtlCol="0" anchor="t">
              <a:noAutofit/>
            </a:bodyPr>
            <a:lstStyle>
              <a:lvl1pPr marL="288000" indent="-288000" algn="l" defTabSz="914400" rtl="0" eaLnBrk="1" latinLnBrk="0" hangingPunct="1">
                <a:lnSpc>
                  <a:spcPct val="100000"/>
                </a:lnSpc>
                <a:spcBef>
                  <a:spcPts val="0"/>
                </a:spcBef>
                <a:buClr>
                  <a:schemeClr val="accent1"/>
                </a:buClr>
                <a:buSzPct val="65000"/>
                <a:buFont typeface="Wingdings" panose="05000000000000000000" pitchFamily="2" charset="2"/>
                <a:buChar char=""/>
                <a:defRPr lang="nl-NL" sz="2600" b="0" kern="1200">
                  <a:solidFill>
                    <a:schemeClr val="tx1"/>
                  </a:solidFill>
                  <a:latin typeface="+mn-lt"/>
                  <a:ea typeface="+mn-ea"/>
                  <a:cs typeface="+mn-cs"/>
                </a:defRPr>
              </a:lvl1pPr>
              <a:lvl2pPr marL="576000" indent="-288000" algn="l" defTabSz="914400" rtl="0" eaLnBrk="1" latinLnBrk="0" hangingPunct="1">
                <a:lnSpc>
                  <a:spcPct val="100000"/>
                </a:lnSpc>
                <a:spcBef>
                  <a:spcPts val="0"/>
                </a:spcBef>
                <a:buFont typeface="Corbel" panose="020B0503020204020204" pitchFamily="34" charset="0"/>
                <a:buChar char="–"/>
                <a:defRPr lang="nl-NL" sz="2600" kern="1200" baseline="0" dirty="0">
                  <a:solidFill>
                    <a:schemeClr val="tx1"/>
                  </a:solidFill>
                  <a:latin typeface="+mn-lt"/>
                  <a:ea typeface="+mn-ea"/>
                  <a:cs typeface="+mn-cs"/>
                </a:defRPr>
              </a:lvl2pPr>
              <a:lvl3pPr marL="864000" indent="-288000" algn="l" defTabSz="914400" rtl="0" eaLnBrk="1" latinLnBrk="0" hangingPunct="1">
                <a:lnSpc>
                  <a:spcPct val="100000"/>
                </a:lnSpc>
                <a:spcBef>
                  <a:spcPts val="0"/>
                </a:spcBef>
                <a:buFont typeface="Corbel" panose="020B0503020204020204" pitchFamily="34" charset="0"/>
                <a:buChar char="-"/>
                <a:defRPr lang="nl-NL" sz="2200" kern="1200" dirty="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lang="nl-NL" sz="2600" b="1" kern="1200" dirty="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5pPr>
              <a:lvl6pPr marL="28800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6pPr>
              <a:lvl7pPr marL="57600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7pPr>
              <a:lvl8pPr marL="864000" indent="0" algn="l" defTabSz="914400" rtl="0" eaLnBrk="1" latinLnBrk="0" hangingPunct="1">
                <a:lnSpc>
                  <a:spcPct val="100000"/>
                </a:lnSpc>
                <a:spcBef>
                  <a:spcPts val="0"/>
                </a:spcBef>
                <a:buFont typeface="Arial" panose="020B0604020202020204" pitchFamily="34" charset="0"/>
                <a:buNone/>
                <a:defRPr lang="nl-NL" sz="2200" kern="120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lang="nl-NL" sz="1800" kern="1200" dirty="0">
                  <a:solidFill>
                    <a:schemeClr val="tx1"/>
                  </a:solidFill>
                  <a:latin typeface="+mn-lt"/>
                  <a:ea typeface="+mn-ea"/>
                  <a:cs typeface="+mn-cs"/>
                </a:defRPr>
              </a:lvl9pPr>
            </a:lstStyle>
            <a:p>
              <a:pPr marL="0" lvl="0" indent="0">
                <a:buNone/>
              </a:pPr>
              <a:r>
                <a:rPr lang="nl-NL" sz="2400" b="1"/>
                <a:t>Focus vanuit strategie:</a:t>
              </a:r>
            </a:p>
            <a:p>
              <a:pPr marL="287655" lvl="0" indent="-287655"/>
              <a:r>
                <a:rPr lang="nl-NL" sz="2400"/>
                <a:t>Hergebruik spullen stimuleren</a:t>
              </a:r>
            </a:p>
            <a:p>
              <a:pPr marL="287655" lvl="0" indent="-287655"/>
              <a:r>
                <a:rPr lang="nl-NL" sz="2400"/>
                <a:t>Wegbrengen naar Recyclepunt stimuleren</a:t>
              </a:r>
            </a:p>
            <a:p>
              <a:pPr marL="287655" lvl="0" indent="-287655"/>
              <a:r>
                <a:rPr lang="nl-NL" sz="2400"/>
                <a:t>Grof-afvalplekken op orde</a:t>
              </a:r>
            </a:p>
            <a:p>
              <a:pPr marL="287655" lvl="0" indent="-287655"/>
              <a:r>
                <a:rPr lang="nl-NL" sz="2400"/>
                <a:t>‘Grof afval op afspraak’ invoeren</a:t>
              </a:r>
            </a:p>
            <a:p>
              <a:pPr marL="287655" lvl="0" indent="-287655"/>
              <a:endParaRPr lang="nl-NL" sz="2400"/>
            </a:p>
            <a:p>
              <a:pPr marL="287655" lvl="0" indent="-287655"/>
              <a:endParaRPr lang="nl-NL" sz="2400"/>
            </a:p>
            <a:p>
              <a:pPr marL="287655" lvl="0" indent="-287655"/>
              <a:endParaRPr lang="nl-NL" sz="2400"/>
            </a:p>
          </p:txBody>
        </p:sp>
        <p:sp>
          <p:nvSpPr>
            <p:cNvPr id="16" name="Pijl: omlaag 15">
              <a:extLst>
                <a:ext uri="{FF2B5EF4-FFF2-40B4-BE49-F238E27FC236}">
                  <a16:creationId xmlns:a16="http://schemas.microsoft.com/office/drawing/2014/main" id="{D49489AE-0FB7-DF44-A78C-ACFBA5216DA4}"/>
                </a:ext>
              </a:extLst>
            </p:cNvPr>
            <p:cNvSpPr/>
            <p:nvPr/>
          </p:nvSpPr>
          <p:spPr>
            <a:xfrm rot="16200000">
              <a:off x="5594817" y="4860370"/>
              <a:ext cx="457200" cy="804012"/>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9511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544F-6030-596D-EB4E-C97AE42F5D09}"/>
            </a:ext>
          </a:extLst>
        </p:cNvPr>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899752DC-2740-3272-7822-253F6059917F}"/>
              </a:ext>
            </a:extLst>
          </p:cNvPr>
          <p:cNvSpPr>
            <a:spLocks noGrp="1"/>
          </p:cNvSpPr>
          <p:nvPr>
            <p:ph type="body" sz="quarter" idx="15"/>
          </p:nvPr>
        </p:nvSpPr>
        <p:spPr/>
        <p:txBody>
          <a:bodyPr/>
          <a:lstStyle/>
          <a:p>
            <a:endParaRPr lang="nl-NL"/>
          </a:p>
        </p:txBody>
      </p:sp>
      <p:sp>
        <p:nvSpPr>
          <p:cNvPr id="7" name="Tijdelijke aanduiding voor tekst 6">
            <a:extLst>
              <a:ext uri="{FF2B5EF4-FFF2-40B4-BE49-F238E27FC236}">
                <a16:creationId xmlns:a16="http://schemas.microsoft.com/office/drawing/2014/main" id="{A72CEF26-527D-0EA8-B6D0-087FDC5C34C4}"/>
              </a:ext>
            </a:extLst>
          </p:cNvPr>
          <p:cNvSpPr>
            <a:spLocks noGrp="1"/>
          </p:cNvSpPr>
          <p:nvPr>
            <p:ph type="body" sz="quarter" idx="18"/>
          </p:nvPr>
        </p:nvSpPr>
        <p:spPr/>
        <p:txBody>
          <a:bodyPr/>
          <a:lstStyle/>
          <a:p>
            <a:endParaRPr lang="nl-NL"/>
          </a:p>
        </p:txBody>
      </p:sp>
      <p:sp>
        <p:nvSpPr>
          <p:cNvPr id="8" name="Tijdelijke aanduiding voor tekst 7">
            <a:extLst>
              <a:ext uri="{FF2B5EF4-FFF2-40B4-BE49-F238E27FC236}">
                <a16:creationId xmlns:a16="http://schemas.microsoft.com/office/drawing/2014/main" id="{D45571AD-D52D-D592-92D7-3448471D2FF5}"/>
              </a:ext>
            </a:extLst>
          </p:cNvPr>
          <p:cNvSpPr>
            <a:spLocks noGrp="1"/>
          </p:cNvSpPr>
          <p:nvPr>
            <p:ph type="body" sz="quarter" idx="14"/>
          </p:nvPr>
        </p:nvSpPr>
        <p:spPr/>
        <p:txBody>
          <a:bodyPr/>
          <a:lstStyle/>
          <a:p>
            <a:endParaRPr lang="nl-NL"/>
          </a:p>
        </p:txBody>
      </p:sp>
      <p:pic>
        <p:nvPicPr>
          <p:cNvPr id="2" name="Afbeelding 1" descr="Afbeelding met tekst, schermopname, ontwerp&#10;&#10;Door AI gegenereerde inhoud is mogelijk onjuist.">
            <a:extLst>
              <a:ext uri="{FF2B5EF4-FFF2-40B4-BE49-F238E27FC236}">
                <a16:creationId xmlns:a16="http://schemas.microsoft.com/office/drawing/2014/main" id="{E65E969C-01FA-B688-9FDB-BCD082D63D8D}"/>
              </a:ext>
            </a:extLst>
          </p:cNvPr>
          <p:cNvPicPr>
            <a:picLocks noChangeAspect="1"/>
          </p:cNvPicPr>
          <p:nvPr/>
        </p:nvPicPr>
        <p:blipFill>
          <a:blip r:embed="rId3">
            <a:extLst>
              <a:ext uri="{28A0092B-C50C-407E-A947-70E740481C1C}">
                <a14:useLocalDpi xmlns:a14="http://schemas.microsoft.com/office/drawing/2010/main" val="0"/>
              </a:ext>
            </a:extLst>
          </a:blip>
          <a:srcRect l="8158" t="16115" r="62972" b="55139"/>
          <a:stretch>
            <a:fillRect/>
          </a:stretch>
        </p:blipFill>
        <p:spPr>
          <a:xfrm>
            <a:off x="2554135" y="907181"/>
            <a:ext cx="7527125" cy="5299152"/>
          </a:xfrm>
          <a:prstGeom prst="rect">
            <a:avLst/>
          </a:prstGeom>
        </p:spPr>
      </p:pic>
      <p:sp>
        <p:nvSpPr>
          <p:cNvPr id="9" name="Titel 1">
            <a:extLst>
              <a:ext uri="{FF2B5EF4-FFF2-40B4-BE49-F238E27FC236}">
                <a16:creationId xmlns:a16="http://schemas.microsoft.com/office/drawing/2014/main" id="{0A63AC6D-DCD2-7B73-3582-5E5A6B4BD0DD}"/>
              </a:ext>
            </a:extLst>
          </p:cNvPr>
          <p:cNvSpPr txBox="1">
            <a:spLocks/>
          </p:cNvSpPr>
          <p:nvPr/>
        </p:nvSpPr>
        <p:spPr bwMode="black">
          <a:xfrm>
            <a:off x="866032" y="-17430"/>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br>
              <a:rPr lang="nl-NL"/>
            </a:br>
            <a:r>
              <a:rPr lang="nl-NL"/>
              <a:t>Nu, straks, later</a:t>
            </a:r>
            <a:endParaRPr lang="nl-NL" i="1">
              <a:solidFill>
                <a:schemeClr val="tx1"/>
              </a:solidFill>
            </a:endParaRPr>
          </a:p>
        </p:txBody>
      </p:sp>
      <p:sp>
        <p:nvSpPr>
          <p:cNvPr id="10" name="Titel 1">
            <a:extLst>
              <a:ext uri="{FF2B5EF4-FFF2-40B4-BE49-F238E27FC236}">
                <a16:creationId xmlns:a16="http://schemas.microsoft.com/office/drawing/2014/main" id="{D7E1B0E9-0421-F43F-4692-CDE5811DF7E6}"/>
              </a:ext>
            </a:extLst>
          </p:cNvPr>
          <p:cNvSpPr txBox="1">
            <a:spLocks/>
          </p:cNvSpPr>
          <p:nvPr/>
        </p:nvSpPr>
        <p:spPr bwMode="black">
          <a:xfrm>
            <a:off x="872751" y="123984"/>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r>
              <a:rPr lang="nl-NL" sz="3200"/>
              <a:t>Strategie grof afval</a:t>
            </a:r>
            <a:endParaRPr lang="nl-NL" sz="3200" i="1">
              <a:solidFill>
                <a:schemeClr val="tx1"/>
              </a:solidFill>
            </a:endParaRPr>
          </a:p>
        </p:txBody>
      </p:sp>
    </p:spTree>
    <p:extLst>
      <p:ext uri="{BB962C8B-B14F-4D97-AF65-F5344CB8AC3E}">
        <p14:creationId xmlns:p14="http://schemas.microsoft.com/office/powerpoint/2010/main" val="587921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C1E51-1CE7-1AC0-2E61-D124AF136E58}"/>
            </a:ext>
          </a:extLst>
        </p:cNvPr>
        <p:cNvGrpSpPr/>
        <p:nvPr/>
      </p:nvGrpSpPr>
      <p:grpSpPr>
        <a:xfrm>
          <a:off x="0" y="0"/>
          <a:ext cx="0" cy="0"/>
          <a:chOff x="0" y="0"/>
          <a:chExt cx="0" cy="0"/>
        </a:xfrm>
      </p:grpSpPr>
      <p:pic>
        <p:nvPicPr>
          <p:cNvPr id="2" name="Afbeelding 1" descr="Afbeelding met tekst, schermopname, ontwerp&#10;&#10;Door AI gegenereerde inhoud is mogelijk onjuist.">
            <a:extLst>
              <a:ext uri="{FF2B5EF4-FFF2-40B4-BE49-F238E27FC236}">
                <a16:creationId xmlns:a16="http://schemas.microsoft.com/office/drawing/2014/main" id="{F9473D37-B63C-DD0A-B59E-2C3A27A35538}"/>
              </a:ext>
            </a:extLst>
          </p:cNvPr>
          <p:cNvPicPr>
            <a:picLocks noChangeAspect="1"/>
          </p:cNvPicPr>
          <p:nvPr/>
        </p:nvPicPr>
        <p:blipFill>
          <a:blip r:embed="rId3">
            <a:extLst>
              <a:ext uri="{28A0092B-C50C-407E-A947-70E740481C1C}">
                <a14:useLocalDpi xmlns:a14="http://schemas.microsoft.com/office/drawing/2010/main" val="0"/>
              </a:ext>
            </a:extLst>
          </a:blip>
          <a:srcRect l="36908" t="16115" r="34396" b="55139"/>
          <a:stretch>
            <a:fillRect/>
          </a:stretch>
        </p:blipFill>
        <p:spPr>
          <a:xfrm>
            <a:off x="2565564" y="919088"/>
            <a:ext cx="7481753" cy="5299151"/>
          </a:xfrm>
          <a:prstGeom prst="rect">
            <a:avLst/>
          </a:prstGeom>
        </p:spPr>
      </p:pic>
      <p:sp>
        <p:nvSpPr>
          <p:cNvPr id="6" name="Tijdelijke aanduiding voor tekst 5">
            <a:extLst>
              <a:ext uri="{FF2B5EF4-FFF2-40B4-BE49-F238E27FC236}">
                <a16:creationId xmlns:a16="http://schemas.microsoft.com/office/drawing/2014/main" id="{FFE96195-5D75-BCEE-9E1E-F1F64D304900}"/>
              </a:ext>
            </a:extLst>
          </p:cNvPr>
          <p:cNvSpPr>
            <a:spLocks noGrp="1"/>
          </p:cNvSpPr>
          <p:nvPr>
            <p:ph type="body" sz="quarter" idx="15"/>
          </p:nvPr>
        </p:nvSpPr>
        <p:spPr/>
        <p:txBody>
          <a:bodyPr/>
          <a:lstStyle/>
          <a:p>
            <a:endParaRPr lang="nl-NL"/>
          </a:p>
        </p:txBody>
      </p:sp>
      <p:sp>
        <p:nvSpPr>
          <p:cNvPr id="7" name="Tijdelijke aanduiding voor tekst 6">
            <a:extLst>
              <a:ext uri="{FF2B5EF4-FFF2-40B4-BE49-F238E27FC236}">
                <a16:creationId xmlns:a16="http://schemas.microsoft.com/office/drawing/2014/main" id="{C07CB15C-47D9-6CF7-4E2B-D04DDC9DFDE4}"/>
              </a:ext>
            </a:extLst>
          </p:cNvPr>
          <p:cNvSpPr>
            <a:spLocks noGrp="1"/>
          </p:cNvSpPr>
          <p:nvPr>
            <p:ph type="body" sz="quarter" idx="18"/>
          </p:nvPr>
        </p:nvSpPr>
        <p:spPr/>
        <p:txBody>
          <a:bodyPr/>
          <a:lstStyle/>
          <a:p>
            <a:endParaRPr lang="nl-NL"/>
          </a:p>
        </p:txBody>
      </p:sp>
      <p:sp>
        <p:nvSpPr>
          <p:cNvPr id="8" name="Tijdelijke aanduiding voor tekst 7">
            <a:extLst>
              <a:ext uri="{FF2B5EF4-FFF2-40B4-BE49-F238E27FC236}">
                <a16:creationId xmlns:a16="http://schemas.microsoft.com/office/drawing/2014/main" id="{62110F85-C255-8D40-AD02-84A596594F73}"/>
              </a:ext>
            </a:extLst>
          </p:cNvPr>
          <p:cNvSpPr>
            <a:spLocks noGrp="1"/>
          </p:cNvSpPr>
          <p:nvPr>
            <p:ph type="body" sz="quarter" idx="14"/>
          </p:nvPr>
        </p:nvSpPr>
        <p:spPr/>
        <p:txBody>
          <a:bodyPr/>
          <a:lstStyle/>
          <a:p>
            <a:endParaRPr lang="nl-NL"/>
          </a:p>
        </p:txBody>
      </p:sp>
      <p:sp>
        <p:nvSpPr>
          <p:cNvPr id="9" name="Titel 1">
            <a:extLst>
              <a:ext uri="{FF2B5EF4-FFF2-40B4-BE49-F238E27FC236}">
                <a16:creationId xmlns:a16="http://schemas.microsoft.com/office/drawing/2014/main" id="{3F670401-20C4-5CA1-24F1-B0A36C889BC6}"/>
              </a:ext>
            </a:extLst>
          </p:cNvPr>
          <p:cNvSpPr txBox="1">
            <a:spLocks/>
          </p:cNvSpPr>
          <p:nvPr/>
        </p:nvSpPr>
        <p:spPr bwMode="black">
          <a:xfrm>
            <a:off x="866032" y="-17430"/>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br>
              <a:rPr lang="nl-NL"/>
            </a:br>
            <a:r>
              <a:rPr lang="nl-NL"/>
              <a:t>Nu, straks, later</a:t>
            </a:r>
            <a:endParaRPr lang="nl-NL" i="1">
              <a:solidFill>
                <a:schemeClr val="tx1"/>
              </a:solidFill>
            </a:endParaRPr>
          </a:p>
        </p:txBody>
      </p:sp>
      <p:sp>
        <p:nvSpPr>
          <p:cNvPr id="10" name="Titel 1">
            <a:extLst>
              <a:ext uri="{FF2B5EF4-FFF2-40B4-BE49-F238E27FC236}">
                <a16:creationId xmlns:a16="http://schemas.microsoft.com/office/drawing/2014/main" id="{FA19FD07-B64E-5ED7-4898-761BD0EEAA44}"/>
              </a:ext>
            </a:extLst>
          </p:cNvPr>
          <p:cNvSpPr txBox="1">
            <a:spLocks/>
          </p:cNvSpPr>
          <p:nvPr/>
        </p:nvSpPr>
        <p:spPr bwMode="black">
          <a:xfrm>
            <a:off x="872751" y="123984"/>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r>
              <a:rPr lang="nl-NL" sz="3200"/>
              <a:t>Strategie grof afval</a:t>
            </a:r>
            <a:endParaRPr lang="nl-NL" sz="3200" i="1">
              <a:solidFill>
                <a:schemeClr val="tx1"/>
              </a:solidFill>
            </a:endParaRPr>
          </a:p>
        </p:txBody>
      </p:sp>
    </p:spTree>
    <p:extLst>
      <p:ext uri="{BB962C8B-B14F-4D97-AF65-F5344CB8AC3E}">
        <p14:creationId xmlns:p14="http://schemas.microsoft.com/office/powerpoint/2010/main" val="2123233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55EF8-57D2-46F2-1992-99638354F1D0}"/>
            </a:ext>
          </a:extLst>
        </p:cNvPr>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699CF7AC-FDA3-0878-236E-C3ED7BEA794F}"/>
              </a:ext>
            </a:extLst>
          </p:cNvPr>
          <p:cNvSpPr>
            <a:spLocks noGrp="1"/>
          </p:cNvSpPr>
          <p:nvPr>
            <p:ph type="body" sz="quarter" idx="15"/>
          </p:nvPr>
        </p:nvSpPr>
        <p:spPr/>
        <p:txBody>
          <a:bodyPr/>
          <a:lstStyle/>
          <a:p>
            <a:endParaRPr lang="nl-NL"/>
          </a:p>
        </p:txBody>
      </p:sp>
      <p:sp>
        <p:nvSpPr>
          <p:cNvPr id="7" name="Tijdelijke aanduiding voor tekst 6">
            <a:extLst>
              <a:ext uri="{FF2B5EF4-FFF2-40B4-BE49-F238E27FC236}">
                <a16:creationId xmlns:a16="http://schemas.microsoft.com/office/drawing/2014/main" id="{EF4E9E97-722C-EEC5-6608-4ABC6A49293E}"/>
              </a:ext>
            </a:extLst>
          </p:cNvPr>
          <p:cNvSpPr>
            <a:spLocks noGrp="1"/>
          </p:cNvSpPr>
          <p:nvPr>
            <p:ph type="body" sz="quarter" idx="18"/>
          </p:nvPr>
        </p:nvSpPr>
        <p:spPr/>
        <p:txBody>
          <a:bodyPr/>
          <a:lstStyle/>
          <a:p>
            <a:endParaRPr lang="nl-NL"/>
          </a:p>
        </p:txBody>
      </p:sp>
      <p:sp>
        <p:nvSpPr>
          <p:cNvPr id="8" name="Tijdelijke aanduiding voor tekst 7">
            <a:extLst>
              <a:ext uri="{FF2B5EF4-FFF2-40B4-BE49-F238E27FC236}">
                <a16:creationId xmlns:a16="http://schemas.microsoft.com/office/drawing/2014/main" id="{8C0ECA75-B2F8-A243-A5E9-77FBAE36EE0B}"/>
              </a:ext>
            </a:extLst>
          </p:cNvPr>
          <p:cNvSpPr>
            <a:spLocks noGrp="1"/>
          </p:cNvSpPr>
          <p:nvPr>
            <p:ph type="body" sz="quarter" idx="14"/>
          </p:nvPr>
        </p:nvSpPr>
        <p:spPr/>
        <p:txBody>
          <a:bodyPr/>
          <a:lstStyle/>
          <a:p>
            <a:endParaRPr lang="nl-NL"/>
          </a:p>
        </p:txBody>
      </p:sp>
      <p:pic>
        <p:nvPicPr>
          <p:cNvPr id="2" name="Afbeelding 1" descr="Afbeelding met tekst, schermopname, ontwerp&#10;&#10;Door AI gegenereerde inhoud is mogelijk onjuist.">
            <a:extLst>
              <a:ext uri="{FF2B5EF4-FFF2-40B4-BE49-F238E27FC236}">
                <a16:creationId xmlns:a16="http://schemas.microsoft.com/office/drawing/2014/main" id="{3D45195B-5B2D-0CFF-E9F4-8CE164AE46DF}"/>
              </a:ext>
            </a:extLst>
          </p:cNvPr>
          <p:cNvPicPr>
            <a:picLocks noChangeAspect="1"/>
          </p:cNvPicPr>
          <p:nvPr/>
        </p:nvPicPr>
        <p:blipFill>
          <a:blip r:embed="rId3">
            <a:extLst>
              <a:ext uri="{28A0092B-C50C-407E-A947-70E740481C1C}">
                <a14:useLocalDpi xmlns:a14="http://schemas.microsoft.com/office/drawing/2010/main" val="0"/>
              </a:ext>
            </a:extLst>
          </a:blip>
          <a:srcRect l="65725" t="16115" r="5579" b="55139"/>
          <a:stretch>
            <a:fillRect/>
          </a:stretch>
        </p:blipFill>
        <p:spPr>
          <a:xfrm>
            <a:off x="2597580" y="898919"/>
            <a:ext cx="7488000" cy="5303575"/>
          </a:xfrm>
          <a:prstGeom prst="rect">
            <a:avLst/>
          </a:prstGeom>
        </p:spPr>
      </p:pic>
      <p:sp>
        <p:nvSpPr>
          <p:cNvPr id="9" name="Titel 1">
            <a:extLst>
              <a:ext uri="{FF2B5EF4-FFF2-40B4-BE49-F238E27FC236}">
                <a16:creationId xmlns:a16="http://schemas.microsoft.com/office/drawing/2014/main" id="{455199BC-049D-1C06-AA29-F42E983ED7CA}"/>
              </a:ext>
            </a:extLst>
          </p:cNvPr>
          <p:cNvSpPr txBox="1">
            <a:spLocks/>
          </p:cNvSpPr>
          <p:nvPr/>
        </p:nvSpPr>
        <p:spPr bwMode="black">
          <a:xfrm>
            <a:off x="866032" y="-17430"/>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br>
              <a:rPr lang="nl-NL"/>
            </a:br>
            <a:r>
              <a:rPr lang="nl-NL"/>
              <a:t>Nu, straks, later</a:t>
            </a:r>
            <a:endParaRPr lang="nl-NL" i="1">
              <a:solidFill>
                <a:schemeClr val="tx1"/>
              </a:solidFill>
            </a:endParaRPr>
          </a:p>
        </p:txBody>
      </p:sp>
      <p:sp>
        <p:nvSpPr>
          <p:cNvPr id="10" name="Titel 1">
            <a:extLst>
              <a:ext uri="{FF2B5EF4-FFF2-40B4-BE49-F238E27FC236}">
                <a16:creationId xmlns:a16="http://schemas.microsoft.com/office/drawing/2014/main" id="{2071EDD4-E145-C5A6-A941-1BEE2708E5BF}"/>
              </a:ext>
            </a:extLst>
          </p:cNvPr>
          <p:cNvSpPr txBox="1">
            <a:spLocks/>
          </p:cNvSpPr>
          <p:nvPr/>
        </p:nvSpPr>
        <p:spPr bwMode="black">
          <a:xfrm>
            <a:off x="872751" y="123984"/>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r>
              <a:rPr lang="nl-NL" sz="3200"/>
              <a:t>Strategie grof afval</a:t>
            </a:r>
            <a:endParaRPr lang="nl-NL" sz="3200" i="1">
              <a:solidFill>
                <a:schemeClr val="tx1"/>
              </a:solidFill>
            </a:endParaRPr>
          </a:p>
        </p:txBody>
      </p:sp>
    </p:spTree>
    <p:extLst>
      <p:ext uri="{BB962C8B-B14F-4D97-AF65-F5344CB8AC3E}">
        <p14:creationId xmlns:p14="http://schemas.microsoft.com/office/powerpoint/2010/main" val="2251203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21D32-D126-2CC4-0259-74CC4F9E00C1}"/>
            </a:ext>
          </a:extLst>
        </p:cNvPr>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349DAF52-6351-A83C-EB4D-222308A71796}"/>
              </a:ext>
            </a:extLst>
          </p:cNvPr>
          <p:cNvSpPr>
            <a:spLocks noGrp="1"/>
          </p:cNvSpPr>
          <p:nvPr>
            <p:ph type="body" sz="quarter" idx="15"/>
          </p:nvPr>
        </p:nvSpPr>
        <p:spPr/>
        <p:txBody>
          <a:bodyPr/>
          <a:lstStyle/>
          <a:p>
            <a:endParaRPr lang="nl-NL"/>
          </a:p>
        </p:txBody>
      </p:sp>
      <p:sp>
        <p:nvSpPr>
          <p:cNvPr id="7" name="Tijdelijke aanduiding voor tekst 6">
            <a:extLst>
              <a:ext uri="{FF2B5EF4-FFF2-40B4-BE49-F238E27FC236}">
                <a16:creationId xmlns:a16="http://schemas.microsoft.com/office/drawing/2014/main" id="{03EA3394-F784-D9E1-1F01-133F1718C5FF}"/>
              </a:ext>
            </a:extLst>
          </p:cNvPr>
          <p:cNvSpPr>
            <a:spLocks noGrp="1"/>
          </p:cNvSpPr>
          <p:nvPr>
            <p:ph type="body" sz="quarter" idx="18"/>
          </p:nvPr>
        </p:nvSpPr>
        <p:spPr/>
        <p:txBody>
          <a:bodyPr/>
          <a:lstStyle/>
          <a:p>
            <a:endParaRPr lang="nl-NL"/>
          </a:p>
        </p:txBody>
      </p:sp>
      <p:sp>
        <p:nvSpPr>
          <p:cNvPr id="8" name="Tijdelijke aanduiding voor tekst 7">
            <a:extLst>
              <a:ext uri="{FF2B5EF4-FFF2-40B4-BE49-F238E27FC236}">
                <a16:creationId xmlns:a16="http://schemas.microsoft.com/office/drawing/2014/main" id="{B290F222-73EF-AF0C-BF7A-659D690E7AD5}"/>
              </a:ext>
            </a:extLst>
          </p:cNvPr>
          <p:cNvSpPr>
            <a:spLocks noGrp="1"/>
          </p:cNvSpPr>
          <p:nvPr>
            <p:ph type="body" sz="quarter" idx="14"/>
          </p:nvPr>
        </p:nvSpPr>
        <p:spPr/>
        <p:txBody>
          <a:bodyPr/>
          <a:lstStyle/>
          <a:p>
            <a:endParaRPr lang="nl-NL"/>
          </a:p>
        </p:txBody>
      </p:sp>
      <p:pic>
        <p:nvPicPr>
          <p:cNvPr id="2" name="Afbeelding 1" descr="Afbeelding met tekst, schermopname, ontwerp&#10;&#10;Door AI gegenereerde inhoud is mogelijk onjuist.">
            <a:extLst>
              <a:ext uri="{FF2B5EF4-FFF2-40B4-BE49-F238E27FC236}">
                <a16:creationId xmlns:a16="http://schemas.microsoft.com/office/drawing/2014/main" id="{8732C9D9-859C-EC90-F04E-236E8AB9FD18}"/>
              </a:ext>
            </a:extLst>
          </p:cNvPr>
          <p:cNvPicPr>
            <a:picLocks noChangeAspect="1"/>
          </p:cNvPicPr>
          <p:nvPr/>
        </p:nvPicPr>
        <p:blipFill>
          <a:blip r:embed="rId3">
            <a:extLst>
              <a:ext uri="{28A0092B-C50C-407E-A947-70E740481C1C}">
                <a14:useLocalDpi xmlns:a14="http://schemas.microsoft.com/office/drawing/2010/main" val="0"/>
              </a:ext>
            </a:extLst>
          </a:blip>
          <a:srcRect l="6639" t="46404" r="34153" b="3763"/>
          <a:stretch>
            <a:fillRect/>
          </a:stretch>
        </p:blipFill>
        <p:spPr>
          <a:xfrm>
            <a:off x="1818260" y="1218465"/>
            <a:ext cx="9268401" cy="5515551"/>
          </a:xfrm>
          <a:prstGeom prst="rect">
            <a:avLst/>
          </a:prstGeom>
        </p:spPr>
      </p:pic>
      <p:sp>
        <p:nvSpPr>
          <p:cNvPr id="9" name="Titel 1">
            <a:extLst>
              <a:ext uri="{FF2B5EF4-FFF2-40B4-BE49-F238E27FC236}">
                <a16:creationId xmlns:a16="http://schemas.microsoft.com/office/drawing/2014/main" id="{F2AD4B60-BCBE-B50F-6A1E-AA16AE6C4426}"/>
              </a:ext>
            </a:extLst>
          </p:cNvPr>
          <p:cNvSpPr txBox="1">
            <a:spLocks/>
          </p:cNvSpPr>
          <p:nvPr/>
        </p:nvSpPr>
        <p:spPr bwMode="black">
          <a:xfrm>
            <a:off x="866032" y="-17430"/>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br>
              <a:rPr lang="nl-NL"/>
            </a:br>
            <a:r>
              <a:rPr lang="nl-NL"/>
              <a:t>Continu</a:t>
            </a:r>
            <a:endParaRPr lang="nl-NL" i="1">
              <a:solidFill>
                <a:schemeClr val="tx1"/>
              </a:solidFill>
            </a:endParaRPr>
          </a:p>
        </p:txBody>
      </p:sp>
      <p:sp>
        <p:nvSpPr>
          <p:cNvPr id="10" name="Titel 1">
            <a:extLst>
              <a:ext uri="{FF2B5EF4-FFF2-40B4-BE49-F238E27FC236}">
                <a16:creationId xmlns:a16="http://schemas.microsoft.com/office/drawing/2014/main" id="{546B9D66-6C58-2F25-C488-F73F655E4EE7}"/>
              </a:ext>
            </a:extLst>
          </p:cNvPr>
          <p:cNvSpPr txBox="1">
            <a:spLocks/>
          </p:cNvSpPr>
          <p:nvPr/>
        </p:nvSpPr>
        <p:spPr bwMode="black">
          <a:xfrm>
            <a:off x="872751" y="123984"/>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r>
              <a:rPr lang="nl-NL" sz="3200"/>
              <a:t>Strategie grof afval</a:t>
            </a:r>
            <a:endParaRPr lang="nl-NL" sz="3200" i="1">
              <a:solidFill>
                <a:schemeClr val="tx1"/>
              </a:solidFill>
            </a:endParaRPr>
          </a:p>
        </p:txBody>
      </p:sp>
    </p:spTree>
    <p:extLst>
      <p:ext uri="{BB962C8B-B14F-4D97-AF65-F5344CB8AC3E}">
        <p14:creationId xmlns:p14="http://schemas.microsoft.com/office/powerpoint/2010/main" val="1575259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3602A-E115-8446-EE08-06BA121E87E7}"/>
            </a:ext>
          </a:extLst>
        </p:cNvPr>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FFF03F59-A66C-1957-33C6-AD3BA6C91404}"/>
              </a:ext>
            </a:extLst>
          </p:cNvPr>
          <p:cNvSpPr>
            <a:spLocks noGrp="1"/>
          </p:cNvSpPr>
          <p:nvPr>
            <p:ph type="body" sz="quarter" idx="15"/>
          </p:nvPr>
        </p:nvSpPr>
        <p:spPr/>
        <p:txBody>
          <a:bodyPr/>
          <a:lstStyle/>
          <a:p>
            <a:endParaRPr lang="nl-NL"/>
          </a:p>
        </p:txBody>
      </p:sp>
      <p:sp>
        <p:nvSpPr>
          <p:cNvPr id="7" name="Tijdelijke aanduiding voor tekst 6">
            <a:extLst>
              <a:ext uri="{FF2B5EF4-FFF2-40B4-BE49-F238E27FC236}">
                <a16:creationId xmlns:a16="http://schemas.microsoft.com/office/drawing/2014/main" id="{FD6B5811-BEBC-A0D8-99B7-5963C6218E25}"/>
              </a:ext>
            </a:extLst>
          </p:cNvPr>
          <p:cNvSpPr>
            <a:spLocks noGrp="1"/>
          </p:cNvSpPr>
          <p:nvPr>
            <p:ph type="body" sz="quarter" idx="18"/>
          </p:nvPr>
        </p:nvSpPr>
        <p:spPr/>
        <p:txBody>
          <a:bodyPr/>
          <a:lstStyle/>
          <a:p>
            <a:endParaRPr lang="nl-NL"/>
          </a:p>
        </p:txBody>
      </p:sp>
      <p:sp>
        <p:nvSpPr>
          <p:cNvPr id="8" name="Tijdelijke aanduiding voor tekst 7">
            <a:extLst>
              <a:ext uri="{FF2B5EF4-FFF2-40B4-BE49-F238E27FC236}">
                <a16:creationId xmlns:a16="http://schemas.microsoft.com/office/drawing/2014/main" id="{AF7F7B45-05F9-F73C-B73C-0EB2E3823A8D}"/>
              </a:ext>
            </a:extLst>
          </p:cNvPr>
          <p:cNvSpPr>
            <a:spLocks noGrp="1"/>
          </p:cNvSpPr>
          <p:nvPr>
            <p:ph type="body" sz="quarter" idx="14"/>
          </p:nvPr>
        </p:nvSpPr>
        <p:spPr/>
        <p:txBody>
          <a:bodyPr/>
          <a:lstStyle/>
          <a:p>
            <a:endParaRPr lang="nl-NL"/>
          </a:p>
        </p:txBody>
      </p:sp>
      <p:grpSp>
        <p:nvGrpSpPr>
          <p:cNvPr id="23" name="Groep 22">
            <a:extLst>
              <a:ext uri="{FF2B5EF4-FFF2-40B4-BE49-F238E27FC236}">
                <a16:creationId xmlns:a16="http://schemas.microsoft.com/office/drawing/2014/main" id="{92765AC7-3A81-90B1-7C54-4D4F4214035F}"/>
              </a:ext>
            </a:extLst>
          </p:cNvPr>
          <p:cNvGrpSpPr/>
          <p:nvPr/>
        </p:nvGrpSpPr>
        <p:grpSpPr>
          <a:xfrm>
            <a:off x="2394401" y="1154586"/>
            <a:ext cx="9029723" cy="5387676"/>
            <a:chOff x="873000" y="1544634"/>
            <a:chExt cx="8571792" cy="5313366"/>
          </a:xfrm>
        </p:grpSpPr>
        <p:pic>
          <p:nvPicPr>
            <p:cNvPr id="16" name="Afbeelding 15" descr="Afbeelding met tekst, schermopname, ontwerp&#10;&#10;Door AI gegenereerde inhoud is mogelijk onjuist.">
              <a:extLst>
                <a:ext uri="{FF2B5EF4-FFF2-40B4-BE49-F238E27FC236}">
                  <a16:creationId xmlns:a16="http://schemas.microsoft.com/office/drawing/2014/main" id="{684AA2CF-493E-9E85-B632-FFDB5A756FD3}"/>
                </a:ext>
              </a:extLst>
            </p:cNvPr>
            <p:cNvPicPr>
              <a:picLocks noChangeAspect="1"/>
            </p:cNvPicPr>
            <p:nvPr/>
          </p:nvPicPr>
          <p:blipFill>
            <a:blip r:embed="rId3" cstate="print">
              <a:extLst>
                <a:ext uri="{28A0092B-C50C-407E-A947-70E740481C1C}">
                  <a14:useLocalDpi xmlns:a14="http://schemas.microsoft.com/office/drawing/2010/main" val="0"/>
                </a:ext>
              </a:extLst>
            </a:blip>
            <a:srcRect l="7772" t="16115" b="4523"/>
            <a:stretch>
              <a:fillRect/>
            </a:stretch>
          </p:blipFill>
          <p:spPr>
            <a:xfrm>
              <a:off x="873000" y="1544634"/>
              <a:ext cx="8571792" cy="5215395"/>
            </a:xfrm>
            <a:prstGeom prst="rect">
              <a:avLst/>
            </a:prstGeom>
          </p:spPr>
        </p:pic>
        <p:sp>
          <p:nvSpPr>
            <p:cNvPr id="22" name="Rechthoek 21">
              <a:extLst>
                <a:ext uri="{FF2B5EF4-FFF2-40B4-BE49-F238E27FC236}">
                  <a16:creationId xmlns:a16="http://schemas.microsoft.com/office/drawing/2014/main" id="{00613424-34AA-8EEE-6AE5-98118AFBBD34}"/>
                </a:ext>
              </a:extLst>
            </p:cNvPr>
            <p:cNvSpPr/>
            <p:nvPr/>
          </p:nvSpPr>
          <p:spPr>
            <a:xfrm>
              <a:off x="6297090" y="5806440"/>
              <a:ext cx="2903220" cy="1051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 name="Titel 1">
            <a:extLst>
              <a:ext uri="{FF2B5EF4-FFF2-40B4-BE49-F238E27FC236}">
                <a16:creationId xmlns:a16="http://schemas.microsoft.com/office/drawing/2014/main" id="{B295B6AC-E6AE-E169-9B45-CB98D0BCF5D1}"/>
              </a:ext>
            </a:extLst>
          </p:cNvPr>
          <p:cNvSpPr txBox="1">
            <a:spLocks/>
          </p:cNvSpPr>
          <p:nvPr/>
        </p:nvSpPr>
        <p:spPr bwMode="black">
          <a:xfrm>
            <a:off x="866032" y="-17430"/>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br>
              <a:rPr lang="nl-NL"/>
            </a:br>
            <a:r>
              <a:rPr lang="nl-NL"/>
              <a:t>Niet meer op straat</a:t>
            </a:r>
            <a:endParaRPr lang="nl-NL" i="1">
              <a:solidFill>
                <a:schemeClr val="tx1"/>
              </a:solidFill>
            </a:endParaRPr>
          </a:p>
        </p:txBody>
      </p:sp>
      <p:sp>
        <p:nvSpPr>
          <p:cNvPr id="3" name="Titel 1">
            <a:extLst>
              <a:ext uri="{FF2B5EF4-FFF2-40B4-BE49-F238E27FC236}">
                <a16:creationId xmlns:a16="http://schemas.microsoft.com/office/drawing/2014/main" id="{341C47AB-7BBE-0538-1577-61A67881CEDB}"/>
              </a:ext>
            </a:extLst>
          </p:cNvPr>
          <p:cNvSpPr txBox="1">
            <a:spLocks/>
          </p:cNvSpPr>
          <p:nvPr/>
        </p:nvSpPr>
        <p:spPr bwMode="black">
          <a:xfrm>
            <a:off x="872751" y="123984"/>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r>
              <a:rPr lang="nl-NL" sz="3200"/>
              <a:t>Strategie grof afval</a:t>
            </a:r>
            <a:endParaRPr lang="nl-NL" sz="3200" i="1">
              <a:solidFill>
                <a:schemeClr val="tx1"/>
              </a:solidFill>
            </a:endParaRPr>
          </a:p>
        </p:txBody>
      </p:sp>
    </p:spTree>
    <p:extLst>
      <p:ext uri="{BB962C8B-B14F-4D97-AF65-F5344CB8AC3E}">
        <p14:creationId xmlns:p14="http://schemas.microsoft.com/office/powerpoint/2010/main" val="3585219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38A30-0460-AB84-E3D8-FBE7DA174E29}"/>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D3E472E1-200A-F6BF-4365-A4786E3356A5}"/>
              </a:ext>
            </a:extLst>
          </p:cNvPr>
          <p:cNvSpPr>
            <a:spLocks noGrp="1"/>
          </p:cNvSpPr>
          <p:nvPr>
            <p:ph type="body" sz="quarter" idx="19"/>
          </p:nvPr>
        </p:nvSpPr>
        <p:spPr>
          <a:xfrm>
            <a:off x="918720" y="1805940"/>
            <a:ext cx="10800000" cy="2378086"/>
          </a:xfrm>
        </p:spPr>
        <p:txBody>
          <a:bodyPr vert="horz" lIns="0" tIns="0" rIns="0" bIns="0" rtlCol="0" anchor="t">
            <a:noAutofit/>
          </a:bodyPr>
          <a:lstStyle/>
          <a:p>
            <a:pPr marL="287655" indent="-287655"/>
            <a:r>
              <a:rPr lang="nl-NL" sz="2400" b="1">
                <a:ea typeface="+mn-lt"/>
                <a:cs typeface="+mn-lt"/>
              </a:rPr>
              <a:t>Communicatieactiviteiten</a:t>
            </a:r>
            <a:r>
              <a:rPr lang="nl-NL" sz="2400">
                <a:ea typeface="+mn-lt"/>
                <a:cs typeface="+mn-lt"/>
              </a:rPr>
              <a:t> op wegbrengen naar Recyclepunt, hergebruik (o.a. kringloop), afval scheiden, recycling, etc. (vanaf najaar 2025)</a:t>
            </a:r>
          </a:p>
          <a:p>
            <a:pPr marL="287655" indent="-287655"/>
            <a:endParaRPr lang="nl-NL" sz="2400">
              <a:ea typeface="+mn-lt"/>
              <a:cs typeface="+mn-lt"/>
            </a:endParaRPr>
          </a:p>
          <a:p>
            <a:pPr marL="287655" indent="-287655"/>
            <a:r>
              <a:rPr lang="nl-NL" sz="2400">
                <a:ea typeface="+mn-lt"/>
                <a:cs typeface="+mn-lt"/>
              </a:rPr>
              <a:t>Project </a:t>
            </a:r>
            <a:r>
              <a:rPr lang="nl-NL" sz="2400" b="1">
                <a:ea typeface="+mn-lt"/>
                <a:cs typeface="+mn-lt"/>
              </a:rPr>
              <a:t>Tijdelijke</a:t>
            </a:r>
            <a:r>
              <a:rPr lang="nl-NL" sz="2400">
                <a:ea typeface="+mn-lt"/>
                <a:cs typeface="+mn-lt"/>
              </a:rPr>
              <a:t> </a:t>
            </a:r>
            <a:r>
              <a:rPr lang="nl-NL" sz="2400" b="1">
                <a:ea typeface="+mn-lt"/>
                <a:cs typeface="+mn-lt"/>
              </a:rPr>
              <a:t>informatiepunten </a:t>
            </a:r>
            <a:r>
              <a:rPr lang="nl-NL" sz="2400">
                <a:ea typeface="+mn-lt"/>
                <a:cs typeface="+mn-lt"/>
              </a:rPr>
              <a:t>Afval scheiden in de buurt (2024 en 2025)</a:t>
            </a:r>
            <a:endParaRPr lang="nl-NL" sz="2400"/>
          </a:p>
          <a:p>
            <a:pPr marL="287655" indent="-287655"/>
            <a:endParaRPr lang="nl-NL" sz="2400" b="1">
              <a:ea typeface="+mn-lt"/>
              <a:cs typeface="+mn-lt"/>
            </a:endParaRPr>
          </a:p>
          <a:p>
            <a:pPr marL="287655" indent="-287655"/>
            <a:r>
              <a:rPr lang="nl-NL" sz="2400" b="1" err="1">
                <a:ea typeface="+mn-lt"/>
                <a:cs typeface="+mn-lt"/>
              </a:rPr>
              <a:t>Ontspuldagen</a:t>
            </a:r>
            <a:r>
              <a:rPr lang="nl-NL" sz="2400">
                <a:ea typeface="+mn-lt"/>
                <a:cs typeface="+mn-lt"/>
              </a:rPr>
              <a:t> (12x in 2025)</a:t>
            </a:r>
          </a:p>
          <a:p>
            <a:pPr marL="287655" indent="-287655"/>
            <a:endParaRPr lang="nl-NL" sz="2400" b="1">
              <a:ea typeface="+mn-lt"/>
              <a:cs typeface="+mn-lt"/>
            </a:endParaRPr>
          </a:p>
          <a:p>
            <a:pPr marL="287655" indent="-287655"/>
            <a:r>
              <a:rPr lang="nl-NL" sz="2400" b="1">
                <a:ea typeface="+mn-lt"/>
                <a:cs typeface="+mn-lt"/>
              </a:rPr>
              <a:t>Verkenning/haalbaarheidsstudie vaste/mobiele inleverpunten</a:t>
            </a:r>
            <a:r>
              <a:rPr lang="nl-NL" sz="2400">
                <a:ea typeface="+mn-lt"/>
                <a:cs typeface="+mn-lt"/>
              </a:rPr>
              <a:t> in de buurt</a:t>
            </a:r>
          </a:p>
          <a:p>
            <a:pPr marL="0" indent="0">
              <a:buNone/>
              <a:tabLst>
                <a:tab pos="268288" algn="l"/>
              </a:tabLst>
            </a:pPr>
            <a:r>
              <a:rPr lang="nl-NL" sz="2400">
                <a:ea typeface="+mn-lt"/>
                <a:cs typeface="+mn-lt"/>
              </a:rPr>
              <a:t>	(politieke keuze)</a:t>
            </a:r>
          </a:p>
          <a:p>
            <a:pPr marL="0" indent="0">
              <a:buNone/>
              <a:tabLst>
                <a:tab pos="268288" algn="l"/>
              </a:tabLst>
            </a:pPr>
            <a:endParaRPr lang="nl-NL" sz="2400">
              <a:ea typeface="+mn-lt"/>
              <a:cs typeface="+mn-lt"/>
            </a:endParaRPr>
          </a:p>
          <a:p>
            <a:pPr marL="287655" indent="-287655"/>
            <a:r>
              <a:rPr lang="nl-NL" sz="2400">
                <a:ea typeface="+mn-lt"/>
                <a:cs typeface="+mn-lt"/>
              </a:rPr>
              <a:t>Inzet op </a:t>
            </a:r>
            <a:r>
              <a:rPr lang="nl-NL" sz="2400" b="1">
                <a:ea typeface="+mn-lt"/>
                <a:cs typeface="+mn-lt"/>
              </a:rPr>
              <a:t>producentenverantwoordelijkheid </a:t>
            </a:r>
            <a:r>
              <a:rPr lang="nl-NL" sz="2400">
                <a:ea typeface="+mn-lt"/>
                <a:cs typeface="+mn-lt"/>
              </a:rPr>
              <a:t>(UPV)</a:t>
            </a:r>
          </a:p>
        </p:txBody>
      </p:sp>
      <p:sp>
        <p:nvSpPr>
          <p:cNvPr id="4" name="Tijdelijke aanduiding voor datum 3">
            <a:extLst>
              <a:ext uri="{FF2B5EF4-FFF2-40B4-BE49-F238E27FC236}">
                <a16:creationId xmlns:a16="http://schemas.microsoft.com/office/drawing/2014/main" id="{E9C26EE4-B37E-AAAA-2574-BFE31AC00D67}"/>
              </a:ext>
            </a:extLst>
          </p:cNvPr>
          <p:cNvSpPr>
            <a:spLocks noGrp="1"/>
          </p:cNvSpPr>
          <p:nvPr>
            <p:ph type="dt" sz="half" idx="10"/>
          </p:nvPr>
        </p:nvSpPr>
        <p:spPr/>
        <p:txBody>
          <a:bodyPr/>
          <a:lstStyle/>
          <a:p>
            <a:fld id="{61B62A69-898C-4E33-9DA9-4DEAE2D8FA83}" type="datetime1">
              <a:rPr lang="nl-NL" smtClean="0"/>
              <a:t>21-5-2026</a:t>
            </a:fld>
            <a:endParaRPr lang="nl-NL"/>
          </a:p>
        </p:txBody>
      </p:sp>
      <p:sp>
        <p:nvSpPr>
          <p:cNvPr id="5" name="Tijdelijke aanduiding voor dianummer 4">
            <a:extLst>
              <a:ext uri="{FF2B5EF4-FFF2-40B4-BE49-F238E27FC236}">
                <a16:creationId xmlns:a16="http://schemas.microsoft.com/office/drawing/2014/main" id="{A62A9E98-899E-0F93-3597-9F666553ED3A}"/>
              </a:ext>
            </a:extLst>
          </p:cNvPr>
          <p:cNvSpPr>
            <a:spLocks noGrp="1"/>
          </p:cNvSpPr>
          <p:nvPr>
            <p:ph type="sldNum" sz="quarter" idx="12"/>
          </p:nvPr>
        </p:nvSpPr>
        <p:spPr/>
        <p:txBody>
          <a:bodyPr/>
          <a:lstStyle/>
          <a:p>
            <a:r>
              <a:rPr lang="nl-NL"/>
              <a:t>| </a:t>
            </a:r>
            <a:fld id="{8F18802B-E4C7-4B2D-B37A-6B7CC3C134EA}" type="slidenum">
              <a:rPr lang="nl-NL" smtClean="0"/>
              <a:pPr/>
              <a:t>19</a:t>
            </a:fld>
            <a:endParaRPr lang="nl-NL"/>
          </a:p>
        </p:txBody>
      </p:sp>
      <p:sp>
        <p:nvSpPr>
          <p:cNvPr id="6" name="Tijdelijke aanduiding voor tekst 5">
            <a:extLst>
              <a:ext uri="{FF2B5EF4-FFF2-40B4-BE49-F238E27FC236}">
                <a16:creationId xmlns:a16="http://schemas.microsoft.com/office/drawing/2014/main" id="{8750A445-AA97-0A02-A98A-7788BE2A105B}"/>
              </a:ext>
            </a:extLst>
          </p:cNvPr>
          <p:cNvSpPr>
            <a:spLocks noGrp="1"/>
          </p:cNvSpPr>
          <p:nvPr>
            <p:ph type="body" sz="quarter" idx="15"/>
          </p:nvPr>
        </p:nvSpPr>
        <p:spPr/>
        <p:txBody>
          <a:bodyPr/>
          <a:lstStyle/>
          <a:p>
            <a:endParaRPr lang="nl-NL"/>
          </a:p>
        </p:txBody>
      </p:sp>
      <p:sp>
        <p:nvSpPr>
          <p:cNvPr id="7" name="Tijdelijke aanduiding voor tekst 6">
            <a:extLst>
              <a:ext uri="{FF2B5EF4-FFF2-40B4-BE49-F238E27FC236}">
                <a16:creationId xmlns:a16="http://schemas.microsoft.com/office/drawing/2014/main" id="{FF927923-6DEB-8B88-7D34-F6025A425D64}"/>
              </a:ext>
            </a:extLst>
          </p:cNvPr>
          <p:cNvSpPr>
            <a:spLocks noGrp="1"/>
          </p:cNvSpPr>
          <p:nvPr>
            <p:ph type="body" sz="quarter" idx="18"/>
          </p:nvPr>
        </p:nvSpPr>
        <p:spPr/>
        <p:txBody>
          <a:bodyPr/>
          <a:lstStyle/>
          <a:p>
            <a:endParaRPr lang="nl-NL"/>
          </a:p>
        </p:txBody>
      </p:sp>
      <p:sp>
        <p:nvSpPr>
          <p:cNvPr id="8" name="Tijdelijke aanduiding voor tekst 7">
            <a:extLst>
              <a:ext uri="{FF2B5EF4-FFF2-40B4-BE49-F238E27FC236}">
                <a16:creationId xmlns:a16="http://schemas.microsoft.com/office/drawing/2014/main" id="{65738195-0C1C-84BE-9F14-F23FFA632689}"/>
              </a:ext>
            </a:extLst>
          </p:cNvPr>
          <p:cNvSpPr>
            <a:spLocks noGrp="1"/>
          </p:cNvSpPr>
          <p:nvPr>
            <p:ph type="body" sz="quarter" idx="14"/>
          </p:nvPr>
        </p:nvSpPr>
        <p:spPr/>
        <p:txBody>
          <a:bodyPr/>
          <a:lstStyle/>
          <a:p>
            <a:endParaRPr lang="nl-NL"/>
          </a:p>
        </p:txBody>
      </p:sp>
      <p:pic>
        <p:nvPicPr>
          <p:cNvPr id="10" name="Afbeelding 9" descr="Afbeelding met clipart, Graphics, grafische vormgeving, ontwerp&#10;&#10;Door AI gegenereerde inhoud is mogelijk onjuist.">
            <a:extLst>
              <a:ext uri="{FF2B5EF4-FFF2-40B4-BE49-F238E27FC236}">
                <a16:creationId xmlns:a16="http://schemas.microsoft.com/office/drawing/2014/main" id="{E258E4A0-68D0-17AE-87A3-6C2AB06A8F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00230">
            <a:off x="9848378" y="4986510"/>
            <a:ext cx="1828360" cy="1622254"/>
          </a:xfrm>
          <a:prstGeom prst="rect">
            <a:avLst/>
          </a:prstGeom>
        </p:spPr>
      </p:pic>
      <p:sp>
        <p:nvSpPr>
          <p:cNvPr id="13" name="Titel 1">
            <a:extLst>
              <a:ext uri="{FF2B5EF4-FFF2-40B4-BE49-F238E27FC236}">
                <a16:creationId xmlns:a16="http://schemas.microsoft.com/office/drawing/2014/main" id="{32331D2A-36C6-82E0-EFA9-E4FE1CEE53B4}"/>
              </a:ext>
            </a:extLst>
          </p:cNvPr>
          <p:cNvSpPr txBox="1">
            <a:spLocks/>
          </p:cNvSpPr>
          <p:nvPr/>
        </p:nvSpPr>
        <p:spPr bwMode="black">
          <a:xfrm>
            <a:off x="918720" y="92880"/>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br>
              <a:rPr lang="nl-NL"/>
            </a:br>
            <a:r>
              <a:rPr lang="nl-NL"/>
              <a:t>Hergebruik &amp; wegbrengen stimuleren</a:t>
            </a:r>
            <a:endParaRPr lang="nl-NL" i="1">
              <a:solidFill>
                <a:schemeClr val="tx1"/>
              </a:solidFill>
            </a:endParaRPr>
          </a:p>
        </p:txBody>
      </p:sp>
      <p:sp>
        <p:nvSpPr>
          <p:cNvPr id="14" name="Titel 1">
            <a:extLst>
              <a:ext uri="{FF2B5EF4-FFF2-40B4-BE49-F238E27FC236}">
                <a16:creationId xmlns:a16="http://schemas.microsoft.com/office/drawing/2014/main" id="{3B955997-3F84-65FB-16D0-51B736AA256E}"/>
              </a:ext>
            </a:extLst>
          </p:cNvPr>
          <p:cNvSpPr txBox="1">
            <a:spLocks/>
          </p:cNvSpPr>
          <p:nvPr/>
        </p:nvSpPr>
        <p:spPr bwMode="black">
          <a:xfrm>
            <a:off x="925439" y="234294"/>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r>
              <a:rPr lang="nl-NL" sz="3200"/>
              <a:t>Strategie grof afval</a:t>
            </a:r>
            <a:endParaRPr lang="nl-NL" sz="3200" i="1">
              <a:solidFill>
                <a:schemeClr val="tx1"/>
              </a:solidFill>
            </a:endParaRPr>
          </a:p>
        </p:txBody>
      </p:sp>
    </p:spTree>
    <p:extLst>
      <p:ext uri="{BB962C8B-B14F-4D97-AF65-F5344CB8AC3E}">
        <p14:creationId xmlns:p14="http://schemas.microsoft.com/office/powerpoint/2010/main" val="1914434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70C2D-CB9F-D16B-A5A7-54525D4397D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8CCB947-FA29-92CB-7CDE-CC12F1F40DD5}"/>
              </a:ext>
            </a:extLst>
          </p:cNvPr>
          <p:cNvSpPr>
            <a:spLocks noGrp="1"/>
          </p:cNvSpPr>
          <p:nvPr>
            <p:ph type="title"/>
          </p:nvPr>
        </p:nvSpPr>
        <p:spPr>
          <a:xfrm>
            <a:off x="918720" y="92880"/>
            <a:ext cx="10800000" cy="1296000"/>
          </a:xfrm>
        </p:spPr>
        <p:txBody>
          <a:bodyPr/>
          <a:lstStyle/>
          <a:p>
            <a:br>
              <a:rPr lang="nl-NL"/>
            </a:br>
            <a:r>
              <a:rPr lang="nl-NL"/>
              <a:t>Wat komen we doen?</a:t>
            </a:r>
          </a:p>
        </p:txBody>
      </p:sp>
      <p:sp>
        <p:nvSpPr>
          <p:cNvPr id="3" name="Tijdelijke aanduiding voor tekst 2">
            <a:extLst>
              <a:ext uri="{FF2B5EF4-FFF2-40B4-BE49-F238E27FC236}">
                <a16:creationId xmlns:a16="http://schemas.microsoft.com/office/drawing/2014/main" id="{27DB975F-9C9A-0E7B-5B90-F75913AB3458}"/>
              </a:ext>
            </a:extLst>
          </p:cNvPr>
          <p:cNvSpPr>
            <a:spLocks noGrp="1"/>
          </p:cNvSpPr>
          <p:nvPr>
            <p:ph type="body" sz="quarter" idx="19"/>
          </p:nvPr>
        </p:nvSpPr>
        <p:spPr>
          <a:xfrm>
            <a:off x="908466" y="1794510"/>
            <a:ext cx="10800000" cy="3028050"/>
          </a:xfrm>
        </p:spPr>
        <p:txBody>
          <a:bodyPr vert="horz" lIns="0" tIns="0" rIns="0" bIns="0" rtlCol="0" anchor="t">
            <a:noAutofit/>
          </a:bodyPr>
          <a:lstStyle/>
          <a:p>
            <a:pPr marL="0" indent="0">
              <a:buNone/>
            </a:pPr>
            <a:r>
              <a:rPr lang="nl-NL" sz="2400" b="1"/>
              <a:t>Brengen</a:t>
            </a:r>
            <a:r>
              <a:rPr lang="nl-NL" sz="2400"/>
              <a:t> (informatie vanuit programma)	</a:t>
            </a:r>
          </a:p>
          <a:p>
            <a:r>
              <a:rPr lang="nl-NL" sz="2400"/>
              <a:t>Grof afval nu, straks en later</a:t>
            </a:r>
          </a:p>
          <a:p>
            <a:pPr marL="287655" indent="-287655"/>
            <a:r>
              <a:rPr lang="nl-NL" sz="2400"/>
              <a:t>Stappen richting Grof afval op afspraak</a:t>
            </a:r>
          </a:p>
          <a:p>
            <a:pPr marL="287655" indent="-287655"/>
            <a:endParaRPr lang="nl-NL" sz="2400"/>
          </a:p>
          <a:p>
            <a:pPr marL="0" indent="0">
              <a:buNone/>
            </a:pPr>
            <a:r>
              <a:rPr lang="nl-NL" sz="2400" b="1"/>
              <a:t>Halen </a:t>
            </a:r>
            <a:r>
              <a:rPr lang="nl-NL" sz="2400"/>
              <a:t>(ervaringen vanuit stadsdeel)	</a:t>
            </a:r>
          </a:p>
          <a:p>
            <a:pPr marL="287655" indent="-287655"/>
            <a:r>
              <a:rPr lang="nl-NL" sz="2400"/>
              <a:t>Inzichten, suggesties &amp; knelpunten</a:t>
            </a:r>
          </a:p>
          <a:p>
            <a:pPr marL="287655" indent="-287655"/>
            <a:r>
              <a:rPr lang="nl-NL" sz="2400"/>
              <a:t>Ambtelijk, bestuurlijk &amp; bewonersnetwerken</a:t>
            </a:r>
          </a:p>
          <a:p>
            <a:pPr marL="287655" indent="-287655"/>
            <a:endParaRPr lang="nl-NL" sz="2400"/>
          </a:p>
          <a:p>
            <a:pPr marL="0" indent="0">
              <a:buNone/>
            </a:pPr>
            <a:r>
              <a:rPr lang="nl-NL" sz="2400" b="1"/>
              <a:t>Doelen</a:t>
            </a:r>
          </a:p>
          <a:p>
            <a:r>
              <a:rPr lang="nl-NL" sz="2400"/>
              <a:t>Schone en afvalvrije stad</a:t>
            </a:r>
          </a:p>
          <a:p>
            <a:r>
              <a:rPr lang="nl-NL" sz="2400"/>
              <a:t>Succesvolle invoering Grof afval op afspraak in stadsdeel Zuid</a:t>
            </a:r>
          </a:p>
          <a:p>
            <a:r>
              <a:rPr lang="nl-NL" sz="2400"/>
              <a:t>Gezamenlijke aanpak implementatie en maatwerk </a:t>
            </a:r>
          </a:p>
        </p:txBody>
      </p:sp>
      <p:sp>
        <p:nvSpPr>
          <p:cNvPr id="4" name="Tijdelijke aanduiding voor datum 3">
            <a:extLst>
              <a:ext uri="{FF2B5EF4-FFF2-40B4-BE49-F238E27FC236}">
                <a16:creationId xmlns:a16="http://schemas.microsoft.com/office/drawing/2014/main" id="{3FD77860-4A28-F698-2D8F-60666075664B}"/>
              </a:ext>
            </a:extLst>
          </p:cNvPr>
          <p:cNvSpPr>
            <a:spLocks noGrp="1"/>
          </p:cNvSpPr>
          <p:nvPr>
            <p:ph type="dt" sz="half" idx="10"/>
          </p:nvPr>
        </p:nvSpPr>
        <p:spPr/>
        <p:txBody>
          <a:bodyPr/>
          <a:lstStyle/>
          <a:p>
            <a:fld id="{61B62A69-898C-4E33-9DA9-4DEAE2D8FA83}" type="datetime1">
              <a:rPr lang="nl-NL" smtClean="0"/>
              <a:t>21-5-2026</a:t>
            </a:fld>
            <a:endParaRPr lang="nl-NL"/>
          </a:p>
        </p:txBody>
      </p:sp>
      <p:sp>
        <p:nvSpPr>
          <p:cNvPr id="5" name="Tijdelijke aanduiding voor dianummer 4">
            <a:extLst>
              <a:ext uri="{FF2B5EF4-FFF2-40B4-BE49-F238E27FC236}">
                <a16:creationId xmlns:a16="http://schemas.microsoft.com/office/drawing/2014/main" id="{F19BEAB6-2BF3-0012-E797-D40C8604D3AC}"/>
              </a:ext>
            </a:extLst>
          </p:cNvPr>
          <p:cNvSpPr>
            <a:spLocks noGrp="1"/>
          </p:cNvSpPr>
          <p:nvPr>
            <p:ph type="sldNum" sz="quarter" idx="12"/>
          </p:nvPr>
        </p:nvSpPr>
        <p:spPr/>
        <p:txBody>
          <a:bodyPr/>
          <a:lstStyle/>
          <a:p>
            <a:r>
              <a:rPr lang="nl-NL"/>
              <a:t>| </a:t>
            </a:r>
            <a:fld id="{8F18802B-E4C7-4B2D-B37A-6B7CC3C134EA}" type="slidenum">
              <a:rPr lang="nl-NL" smtClean="0"/>
              <a:pPr/>
              <a:t>2</a:t>
            </a:fld>
            <a:endParaRPr lang="nl-NL"/>
          </a:p>
        </p:txBody>
      </p:sp>
      <p:sp>
        <p:nvSpPr>
          <p:cNvPr id="6" name="Tijdelijke aanduiding voor tekst 5">
            <a:extLst>
              <a:ext uri="{FF2B5EF4-FFF2-40B4-BE49-F238E27FC236}">
                <a16:creationId xmlns:a16="http://schemas.microsoft.com/office/drawing/2014/main" id="{BD212FD2-2EAE-11FC-8948-5B4ADF0273B4}"/>
              </a:ext>
            </a:extLst>
          </p:cNvPr>
          <p:cNvSpPr>
            <a:spLocks noGrp="1"/>
          </p:cNvSpPr>
          <p:nvPr>
            <p:ph type="body" sz="quarter" idx="15"/>
          </p:nvPr>
        </p:nvSpPr>
        <p:spPr/>
        <p:txBody>
          <a:bodyPr/>
          <a:lstStyle/>
          <a:p>
            <a:endParaRPr lang="nl-NL"/>
          </a:p>
        </p:txBody>
      </p:sp>
      <p:sp>
        <p:nvSpPr>
          <p:cNvPr id="7" name="Tijdelijke aanduiding voor tekst 6">
            <a:extLst>
              <a:ext uri="{FF2B5EF4-FFF2-40B4-BE49-F238E27FC236}">
                <a16:creationId xmlns:a16="http://schemas.microsoft.com/office/drawing/2014/main" id="{0F999912-2F07-54CC-B836-4F0F1A014EE6}"/>
              </a:ext>
            </a:extLst>
          </p:cNvPr>
          <p:cNvSpPr>
            <a:spLocks noGrp="1"/>
          </p:cNvSpPr>
          <p:nvPr>
            <p:ph type="body" sz="quarter" idx="18"/>
          </p:nvPr>
        </p:nvSpPr>
        <p:spPr/>
        <p:txBody>
          <a:bodyPr/>
          <a:lstStyle/>
          <a:p>
            <a:endParaRPr lang="nl-NL"/>
          </a:p>
        </p:txBody>
      </p:sp>
      <p:sp>
        <p:nvSpPr>
          <p:cNvPr id="8" name="Tijdelijke aanduiding voor tekst 7">
            <a:extLst>
              <a:ext uri="{FF2B5EF4-FFF2-40B4-BE49-F238E27FC236}">
                <a16:creationId xmlns:a16="http://schemas.microsoft.com/office/drawing/2014/main" id="{591EAC6F-016B-C804-3919-0D5CA5541383}"/>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312517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BFA0B-D4E9-5E99-CA15-3ADDDD030890}"/>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5E76006D-B25E-1335-A2AF-6C3FA0AA3B39}"/>
              </a:ext>
            </a:extLst>
          </p:cNvPr>
          <p:cNvSpPr>
            <a:spLocks noGrp="1"/>
          </p:cNvSpPr>
          <p:nvPr>
            <p:ph type="body" sz="quarter" idx="19"/>
          </p:nvPr>
        </p:nvSpPr>
        <p:spPr>
          <a:xfrm>
            <a:off x="1109644" y="1905003"/>
            <a:ext cx="5539129" cy="2378086"/>
          </a:xfrm>
        </p:spPr>
        <p:txBody>
          <a:bodyPr vert="horz" lIns="0" tIns="0" rIns="0" bIns="0" rtlCol="0" anchor="t">
            <a:noAutofit/>
          </a:bodyPr>
          <a:lstStyle/>
          <a:p>
            <a:pPr marL="287655" indent="-287655"/>
            <a:r>
              <a:rPr lang="nl-NL" sz="2400" b="1">
                <a:ea typeface="+mn-lt"/>
                <a:cs typeface="+mn-lt"/>
              </a:rPr>
              <a:t>Uitgangspunten</a:t>
            </a:r>
            <a:r>
              <a:rPr lang="nl-NL" sz="2400">
                <a:ea typeface="+mn-lt"/>
                <a:cs typeface="+mn-lt"/>
              </a:rPr>
              <a:t>:</a:t>
            </a:r>
          </a:p>
          <a:p>
            <a:pPr marL="575655" lvl="1" indent="-287655"/>
            <a:r>
              <a:rPr lang="nl-NL" sz="2400">
                <a:ea typeface="+mn-lt"/>
                <a:cs typeface="+mn-lt"/>
              </a:rPr>
              <a:t>voldoende, veilige en goed bereikbare grof-afval plekken voor bewoners, voorbijgangers en inzameling</a:t>
            </a:r>
          </a:p>
          <a:p>
            <a:pPr marL="575655" lvl="1" indent="-287655"/>
            <a:r>
              <a:rPr lang="nl-NL" sz="2400">
                <a:ea typeface="+mn-lt"/>
                <a:cs typeface="+mn-lt"/>
              </a:rPr>
              <a:t>1 plek per 60 huishoudens</a:t>
            </a:r>
          </a:p>
          <a:p>
            <a:pPr marL="287655" indent="-287655"/>
            <a:endParaRPr lang="nl-NL" sz="2400">
              <a:ea typeface="+mn-lt"/>
              <a:cs typeface="+mn-lt"/>
            </a:endParaRPr>
          </a:p>
          <a:p>
            <a:pPr marL="287655" indent="-287655"/>
            <a:endParaRPr lang="nl-NL" sz="2400">
              <a:ea typeface="+mn-lt"/>
              <a:cs typeface="+mn-lt"/>
            </a:endParaRPr>
          </a:p>
        </p:txBody>
      </p:sp>
      <p:sp>
        <p:nvSpPr>
          <p:cNvPr id="4" name="Tijdelijke aanduiding voor datum 3">
            <a:extLst>
              <a:ext uri="{FF2B5EF4-FFF2-40B4-BE49-F238E27FC236}">
                <a16:creationId xmlns:a16="http://schemas.microsoft.com/office/drawing/2014/main" id="{A0250513-E497-CFDE-5474-AC704F60F7AC}"/>
              </a:ext>
            </a:extLst>
          </p:cNvPr>
          <p:cNvSpPr>
            <a:spLocks noGrp="1"/>
          </p:cNvSpPr>
          <p:nvPr>
            <p:ph type="dt" sz="half" idx="10"/>
          </p:nvPr>
        </p:nvSpPr>
        <p:spPr/>
        <p:txBody>
          <a:bodyPr/>
          <a:lstStyle/>
          <a:p>
            <a:fld id="{61B62A69-898C-4E33-9DA9-4DEAE2D8FA83}" type="datetime1">
              <a:rPr lang="nl-NL" smtClean="0"/>
              <a:t>21-5-2026</a:t>
            </a:fld>
            <a:endParaRPr lang="nl-NL"/>
          </a:p>
        </p:txBody>
      </p:sp>
      <p:sp>
        <p:nvSpPr>
          <p:cNvPr id="5" name="Tijdelijke aanduiding voor dianummer 4">
            <a:extLst>
              <a:ext uri="{FF2B5EF4-FFF2-40B4-BE49-F238E27FC236}">
                <a16:creationId xmlns:a16="http://schemas.microsoft.com/office/drawing/2014/main" id="{997236FD-550A-D2AF-E028-798DDE3AB3A9}"/>
              </a:ext>
            </a:extLst>
          </p:cNvPr>
          <p:cNvSpPr>
            <a:spLocks noGrp="1"/>
          </p:cNvSpPr>
          <p:nvPr>
            <p:ph type="sldNum" sz="quarter" idx="12"/>
          </p:nvPr>
        </p:nvSpPr>
        <p:spPr/>
        <p:txBody>
          <a:bodyPr/>
          <a:lstStyle/>
          <a:p>
            <a:r>
              <a:rPr lang="nl-NL"/>
              <a:t>| </a:t>
            </a:r>
            <a:fld id="{8F18802B-E4C7-4B2D-B37A-6B7CC3C134EA}" type="slidenum">
              <a:rPr lang="nl-NL" smtClean="0"/>
              <a:pPr/>
              <a:t>20</a:t>
            </a:fld>
            <a:endParaRPr lang="nl-NL"/>
          </a:p>
        </p:txBody>
      </p:sp>
      <p:sp>
        <p:nvSpPr>
          <p:cNvPr id="6" name="Tijdelijke aanduiding voor tekst 5">
            <a:extLst>
              <a:ext uri="{FF2B5EF4-FFF2-40B4-BE49-F238E27FC236}">
                <a16:creationId xmlns:a16="http://schemas.microsoft.com/office/drawing/2014/main" id="{B565BE41-AF22-00C2-BE0E-1FF62F4A004A}"/>
              </a:ext>
            </a:extLst>
          </p:cNvPr>
          <p:cNvSpPr>
            <a:spLocks noGrp="1"/>
          </p:cNvSpPr>
          <p:nvPr>
            <p:ph type="body" sz="quarter" idx="15"/>
          </p:nvPr>
        </p:nvSpPr>
        <p:spPr/>
        <p:txBody>
          <a:bodyPr/>
          <a:lstStyle/>
          <a:p>
            <a:endParaRPr lang="nl-NL"/>
          </a:p>
        </p:txBody>
      </p:sp>
      <p:sp>
        <p:nvSpPr>
          <p:cNvPr id="7" name="Tijdelijke aanduiding voor tekst 6">
            <a:extLst>
              <a:ext uri="{FF2B5EF4-FFF2-40B4-BE49-F238E27FC236}">
                <a16:creationId xmlns:a16="http://schemas.microsoft.com/office/drawing/2014/main" id="{958A0FFE-76F7-8F16-B10B-7036F3603704}"/>
              </a:ext>
            </a:extLst>
          </p:cNvPr>
          <p:cNvSpPr>
            <a:spLocks noGrp="1"/>
          </p:cNvSpPr>
          <p:nvPr>
            <p:ph type="body" sz="quarter" idx="18"/>
          </p:nvPr>
        </p:nvSpPr>
        <p:spPr/>
        <p:txBody>
          <a:bodyPr/>
          <a:lstStyle/>
          <a:p>
            <a:endParaRPr lang="nl-NL"/>
          </a:p>
        </p:txBody>
      </p:sp>
      <p:sp>
        <p:nvSpPr>
          <p:cNvPr id="8" name="Tijdelijke aanduiding voor tekst 7">
            <a:extLst>
              <a:ext uri="{FF2B5EF4-FFF2-40B4-BE49-F238E27FC236}">
                <a16:creationId xmlns:a16="http://schemas.microsoft.com/office/drawing/2014/main" id="{099ECF3E-1E5F-96AC-90C7-0B96E4C0001C}"/>
              </a:ext>
            </a:extLst>
          </p:cNvPr>
          <p:cNvSpPr>
            <a:spLocks noGrp="1"/>
          </p:cNvSpPr>
          <p:nvPr>
            <p:ph type="body" sz="quarter" idx="14"/>
          </p:nvPr>
        </p:nvSpPr>
        <p:spPr/>
        <p:txBody>
          <a:bodyPr/>
          <a:lstStyle/>
          <a:p>
            <a:endParaRPr lang="nl-NL"/>
          </a:p>
        </p:txBody>
      </p:sp>
      <p:pic>
        <p:nvPicPr>
          <p:cNvPr id="10" name="Afbeelding 9" descr="Afbeelding met grond, beton, Flagstone, kasseien&#10;&#10;Door AI gegenereerde inhoud is mogelijk onjuist.">
            <a:extLst>
              <a:ext uri="{FF2B5EF4-FFF2-40B4-BE49-F238E27FC236}">
                <a16:creationId xmlns:a16="http://schemas.microsoft.com/office/drawing/2014/main" id="{6A2DF9C1-5264-27B1-CB56-826B665231D4}"/>
              </a:ext>
            </a:extLst>
          </p:cNvPr>
          <p:cNvPicPr>
            <a:picLocks noChangeAspect="1"/>
          </p:cNvPicPr>
          <p:nvPr/>
        </p:nvPicPr>
        <p:blipFill>
          <a:blip r:embed="rId3">
            <a:extLst>
              <a:ext uri="{28A0092B-C50C-407E-A947-70E740481C1C}">
                <a14:useLocalDpi xmlns:a14="http://schemas.microsoft.com/office/drawing/2010/main" val="0"/>
              </a:ext>
            </a:extLst>
          </a:blip>
          <a:srcRect l="10638" t="5046" b="2551"/>
          <a:stretch>
            <a:fillRect/>
          </a:stretch>
        </p:blipFill>
        <p:spPr>
          <a:xfrm>
            <a:off x="7442083" y="766578"/>
            <a:ext cx="4731196" cy="3263124"/>
          </a:xfrm>
          <a:prstGeom prst="rect">
            <a:avLst/>
          </a:prstGeom>
        </p:spPr>
      </p:pic>
      <p:sp>
        <p:nvSpPr>
          <p:cNvPr id="9" name="Tijdelijke aanduiding voor tekst 2">
            <a:extLst>
              <a:ext uri="{FF2B5EF4-FFF2-40B4-BE49-F238E27FC236}">
                <a16:creationId xmlns:a16="http://schemas.microsoft.com/office/drawing/2014/main" id="{F34112BC-0498-0BE3-B9A6-C42FF4A3D038}"/>
              </a:ext>
            </a:extLst>
          </p:cNvPr>
          <p:cNvSpPr txBox="1">
            <a:spLocks/>
          </p:cNvSpPr>
          <p:nvPr/>
        </p:nvSpPr>
        <p:spPr bwMode="black">
          <a:xfrm>
            <a:off x="1090923" y="3802080"/>
            <a:ext cx="11082356" cy="2378086"/>
          </a:xfrm>
          <a:prstGeom prst="rect">
            <a:avLst/>
          </a:prstGeom>
        </p:spPr>
        <p:txBody>
          <a:bodyPr vert="horz" lIns="0" tIns="0" rIns="0" bIns="0" rtlCol="0" anchor="t">
            <a:noAutofit/>
          </a:bodyPr>
          <a:lstStyle>
            <a:lvl1pPr marL="288000" indent="-288000" algn="l" defTabSz="914400" rtl="0" eaLnBrk="1" latinLnBrk="0" hangingPunct="1">
              <a:lnSpc>
                <a:spcPct val="100000"/>
              </a:lnSpc>
              <a:spcBef>
                <a:spcPts val="0"/>
              </a:spcBef>
              <a:buClr>
                <a:schemeClr val="accent1"/>
              </a:buClr>
              <a:buSzPct val="65000"/>
              <a:buFont typeface="Wingdings" panose="05000000000000000000" pitchFamily="2" charset="2"/>
              <a:buChar char=""/>
              <a:defRPr lang="nl-NL" sz="2600" b="0" kern="1200">
                <a:solidFill>
                  <a:schemeClr val="tx1"/>
                </a:solidFill>
                <a:latin typeface="+mn-lt"/>
                <a:ea typeface="+mn-ea"/>
                <a:cs typeface="+mn-cs"/>
              </a:defRPr>
            </a:lvl1pPr>
            <a:lvl2pPr marL="576000" indent="-288000" algn="l" defTabSz="914400" rtl="0" eaLnBrk="1" latinLnBrk="0" hangingPunct="1">
              <a:lnSpc>
                <a:spcPct val="100000"/>
              </a:lnSpc>
              <a:spcBef>
                <a:spcPts val="0"/>
              </a:spcBef>
              <a:buFont typeface="Corbel" panose="020B0503020204020204" pitchFamily="34" charset="0"/>
              <a:buChar char="–"/>
              <a:defRPr lang="nl-NL" sz="2600" kern="1200" baseline="0" dirty="0">
                <a:solidFill>
                  <a:schemeClr val="tx1"/>
                </a:solidFill>
                <a:latin typeface="+mn-lt"/>
                <a:ea typeface="+mn-ea"/>
                <a:cs typeface="+mn-cs"/>
              </a:defRPr>
            </a:lvl2pPr>
            <a:lvl3pPr marL="864000" indent="-288000" algn="l" defTabSz="914400" rtl="0" eaLnBrk="1" latinLnBrk="0" hangingPunct="1">
              <a:lnSpc>
                <a:spcPct val="100000"/>
              </a:lnSpc>
              <a:spcBef>
                <a:spcPts val="0"/>
              </a:spcBef>
              <a:buFont typeface="Corbel" panose="020B0503020204020204" pitchFamily="34" charset="0"/>
              <a:buChar char="-"/>
              <a:defRPr lang="nl-NL" sz="2200" kern="1200" dirty="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lang="nl-NL" sz="2600" b="1" kern="1200" dirty="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5pPr>
            <a:lvl6pPr marL="28800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6pPr>
            <a:lvl7pPr marL="57600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7pPr>
            <a:lvl8pPr marL="864000" indent="0" algn="l" defTabSz="914400" rtl="0" eaLnBrk="1" latinLnBrk="0" hangingPunct="1">
              <a:lnSpc>
                <a:spcPct val="100000"/>
              </a:lnSpc>
              <a:spcBef>
                <a:spcPts val="0"/>
              </a:spcBef>
              <a:buFont typeface="Arial" panose="020B0604020202020204" pitchFamily="34" charset="0"/>
              <a:buNone/>
              <a:defRPr lang="nl-NL" sz="2200" kern="120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lang="nl-NL" sz="1800" kern="1200" dirty="0">
                <a:solidFill>
                  <a:schemeClr val="tx1"/>
                </a:solidFill>
                <a:latin typeface="+mn-lt"/>
                <a:ea typeface="+mn-ea"/>
                <a:cs typeface="+mn-cs"/>
              </a:defRPr>
            </a:lvl9pPr>
          </a:lstStyle>
          <a:p>
            <a:pPr marL="287655" lvl="0" indent="-287655"/>
            <a:endParaRPr lang="nl-NL" sz="2400">
              <a:ea typeface="+mn-lt"/>
              <a:cs typeface="+mn-lt"/>
            </a:endParaRPr>
          </a:p>
          <a:p>
            <a:pPr marL="287655" lvl="0" indent="-287655"/>
            <a:r>
              <a:rPr lang="nl-NL" sz="2400">
                <a:ea typeface="+mn-lt"/>
                <a:cs typeface="+mn-lt"/>
              </a:rPr>
              <a:t>Circa </a:t>
            </a:r>
            <a:r>
              <a:rPr lang="nl-NL" sz="2400" b="1">
                <a:ea typeface="+mn-lt"/>
                <a:cs typeface="+mn-lt"/>
              </a:rPr>
              <a:t>6.500 grof-afvalplekken op orde</a:t>
            </a:r>
            <a:r>
              <a:rPr lang="nl-NL" sz="2400">
                <a:ea typeface="+mn-lt"/>
                <a:cs typeface="+mn-lt"/>
              </a:rPr>
              <a:t> brengen, in beheer nemen en  zichtbaar maken in Afvalwijzer (4 tot 8 jaar) via meerjarenprogramma</a:t>
            </a:r>
          </a:p>
          <a:p>
            <a:pPr marL="287655" lvl="0" indent="-287655"/>
            <a:endParaRPr lang="nl-NL" sz="2400">
              <a:ea typeface="+mn-lt"/>
              <a:cs typeface="+mn-lt"/>
            </a:endParaRPr>
          </a:p>
          <a:p>
            <a:pPr marL="287655" lvl="0" indent="-287655"/>
            <a:r>
              <a:rPr lang="nl-NL" sz="2400">
                <a:ea typeface="+mn-lt"/>
                <a:cs typeface="+mn-lt"/>
              </a:rPr>
              <a:t>Markering grof-afvalplekken conform </a:t>
            </a:r>
            <a:r>
              <a:rPr lang="nl-NL" sz="2400" b="1">
                <a:ea typeface="+mn-lt"/>
                <a:cs typeface="+mn-lt"/>
              </a:rPr>
              <a:t>handboek openbare ruimte </a:t>
            </a:r>
            <a:r>
              <a:rPr lang="nl-NL" sz="2400">
                <a:ea typeface="+mn-lt"/>
                <a:cs typeface="+mn-lt"/>
              </a:rPr>
              <a:t>(uniformiteit)</a:t>
            </a:r>
          </a:p>
          <a:p>
            <a:pPr marL="0" lvl="0" indent="0">
              <a:buFont typeface="Wingdings" panose="05000000000000000000" pitchFamily="2" charset="2"/>
              <a:buNone/>
            </a:pPr>
            <a:endParaRPr lang="nl-NL" sz="2400">
              <a:ea typeface="+mn-lt"/>
              <a:cs typeface="+mn-lt"/>
            </a:endParaRPr>
          </a:p>
          <a:p>
            <a:pPr marL="287655" indent="-287655"/>
            <a:r>
              <a:rPr lang="nl-NL" sz="2400" b="1">
                <a:ea typeface="+mn-lt"/>
                <a:cs typeface="+mn-lt"/>
              </a:rPr>
              <a:t>Proef </a:t>
            </a:r>
            <a:r>
              <a:rPr lang="nl-NL" sz="2400">
                <a:ea typeface="+mn-lt"/>
                <a:cs typeface="+mn-lt"/>
              </a:rPr>
              <a:t>in Nieuw-West met extra informatie (aanbiedtijden of ophaaldag)</a:t>
            </a:r>
            <a:endParaRPr lang="nl-NL" sz="2400" b="1">
              <a:ea typeface="+mn-lt"/>
              <a:cs typeface="+mn-lt"/>
            </a:endParaRPr>
          </a:p>
          <a:p>
            <a:pPr marL="287655" lvl="0" indent="-287655"/>
            <a:endParaRPr lang="nl-NL" sz="2400">
              <a:ea typeface="+mn-lt"/>
              <a:cs typeface="+mn-lt"/>
            </a:endParaRPr>
          </a:p>
        </p:txBody>
      </p:sp>
      <p:sp>
        <p:nvSpPr>
          <p:cNvPr id="15" name="Titel 1">
            <a:extLst>
              <a:ext uri="{FF2B5EF4-FFF2-40B4-BE49-F238E27FC236}">
                <a16:creationId xmlns:a16="http://schemas.microsoft.com/office/drawing/2014/main" id="{646D965B-4820-C9B2-866C-99C3A142A421}"/>
              </a:ext>
            </a:extLst>
          </p:cNvPr>
          <p:cNvSpPr txBox="1">
            <a:spLocks/>
          </p:cNvSpPr>
          <p:nvPr/>
        </p:nvSpPr>
        <p:spPr bwMode="black">
          <a:xfrm>
            <a:off x="918720" y="92880"/>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br>
              <a:rPr lang="nl-NL"/>
            </a:br>
            <a:r>
              <a:rPr lang="nl-NL"/>
              <a:t>Grof afval plekken op orde</a:t>
            </a:r>
            <a:endParaRPr lang="nl-NL" i="1">
              <a:solidFill>
                <a:schemeClr val="tx1"/>
              </a:solidFill>
            </a:endParaRPr>
          </a:p>
        </p:txBody>
      </p:sp>
      <p:sp>
        <p:nvSpPr>
          <p:cNvPr id="16" name="Titel 1">
            <a:extLst>
              <a:ext uri="{FF2B5EF4-FFF2-40B4-BE49-F238E27FC236}">
                <a16:creationId xmlns:a16="http://schemas.microsoft.com/office/drawing/2014/main" id="{0D4C1FCF-85D6-E0FA-FB48-9DF9F832169C}"/>
              </a:ext>
            </a:extLst>
          </p:cNvPr>
          <p:cNvSpPr txBox="1">
            <a:spLocks/>
          </p:cNvSpPr>
          <p:nvPr/>
        </p:nvSpPr>
        <p:spPr bwMode="black">
          <a:xfrm>
            <a:off x="925439" y="234294"/>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r>
              <a:rPr lang="nl-NL" sz="3200"/>
              <a:t>Strategie grof afval</a:t>
            </a:r>
            <a:endParaRPr lang="nl-NL" sz="3200" i="1">
              <a:solidFill>
                <a:schemeClr val="tx1"/>
              </a:solidFill>
            </a:endParaRPr>
          </a:p>
        </p:txBody>
      </p:sp>
    </p:spTree>
    <p:extLst>
      <p:ext uri="{BB962C8B-B14F-4D97-AF65-F5344CB8AC3E}">
        <p14:creationId xmlns:p14="http://schemas.microsoft.com/office/powerpoint/2010/main" val="3031812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F82A9-1011-40B1-13F2-93104F363E1D}"/>
            </a:ext>
          </a:extLst>
        </p:cNvPr>
        <p:cNvGrpSpPr/>
        <p:nvPr/>
      </p:nvGrpSpPr>
      <p:grpSpPr>
        <a:xfrm>
          <a:off x="0" y="0"/>
          <a:ext cx="0" cy="0"/>
          <a:chOff x="0" y="0"/>
          <a:chExt cx="0" cy="0"/>
        </a:xfrm>
      </p:grpSpPr>
      <p:grpSp>
        <p:nvGrpSpPr>
          <p:cNvPr id="16" name="Groep 15">
            <a:extLst>
              <a:ext uri="{FF2B5EF4-FFF2-40B4-BE49-F238E27FC236}">
                <a16:creationId xmlns:a16="http://schemas.microsoft.com/office/drawing/2014/main" id="{9AFFFE6A-03CA-04ED-8AF5-6FBE9AFC7CCB}"/>
              </a:ext>
            </a:extLst>
          </p:cNvPr>
          <p:cNvGrpSpPr/>
          <p:nvPr/>
        </p:nvGrpSpPr>
        <p:grpSpPr>
          <a:xfrm>
            <a:off x="173457" y="1712895"/>
            <a:ext cx="8140302" cy="4927907"/>
            <a:chOff x="1305228" y="1407584"/>
            <a:chExt cx="8731962" cy="5352446"/>
          </a:xfrm>
        </p:grpSpPr>
        <p:pic>
          <p:nvPicPr>
            <p:cNvPr id="12" name="Afbeelding 11">
              <a:extLst>
                <a:ext uri="{FF2B5EF4-FFF2-40B4-BE49-F238E27FC236}">
                  <a16:creationId xmlns:a16="http://schemas.microsoft.com/office/drawing/2014/main" id="{83B1990E-FA54-B3B2-0543-2FA9A315B35A}"/>
                </a:ext>
              </a:extLst>
            </p:cNvPr>
            <p:cNvPicPr>
              <a:picLocks noChangeAspect="1"/>
            </p:cNvPicPr>
            <p:nvPr/>
          </p:nvPicPr>
          <p:blipFill>
            <a:blip r:embed="rId3"/>
            <a:srcRect b="4793"/>
            <a:stretch>
              <a:fillRect/>
            </a:stretch>
          </p:blipFill>
          <p:spPr>
            <a:xfrm>
              <a:off x="1887119" y="1407584"/>
              <a:ext cx="8150071" cy="5352445"/>
            </a:xfrm>
            <a:prstGeom prst="rect">
              <a:avLst/>
            </a:prstGeom>
          </p:spPr>
        </p:pic>
        <p:sp>
          <p:nvSpPr>
            <p:cNvPr id="14" name="Rechthoek 13">
              <a:extLst>
                <a:ext uri="{FF2B5EF4-FFF2-40B4-BE49-F238E27FC236}">
                  <a16:creationId xmlns:a16="http://schemas.microsoft.com/office/drawing/2014/main" id="{BA6F2F78-BDF5-6A22-3EAD-3DB05F158602}"/>
                </a:ext>
              </a:extLst>
            </p:cNvPr>
            <p:cNvSpPr/>
            <p:nvPr/>
          </p:nvSpPr>
          <p:spPr>
            <a:xfrm>
              <a:off x="1305228" y="5235788"/>
              <a:ext cx="4034387" cy="1524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 name="Tijdelijke aanduiding voor datum 3">
            <a:extLst>
              <a:ext uri="{FF2B5EF4-FFF2-40B4-BE49-F238E27FC236}">
                <a16:creationId xmlns:a16="http://schemas.microsoft.com/office/drawing/2014/main" id="{B304C675-386B-998E-76B0-5E901C95E9A5}"/>
              </a:ext>
            </a:extLst>
          </p:cNvPr>
          <p:cNvSpPr>
            <a:spLocks noGrp="1"/>
          </p:cNvSpPr>
          <p:nvPr>
            <p:ph type="dt" sz="half" idx="10"/>
          </p:nvPr>
        </p:nvSpPr>
        <p:spPr/>
        <p:txBody>
          <a:bodyPr/>
          <a:lstStyle/>
          <a:p>
            <a:fld id="{61B62A69-898C-4E33-9DA9-4DEAE2D8FA83}" type="datetime1">
              <a:rPr lang="nl-NL" smtClean="0"/>
              <a:t>21-5-2026</a:t>
            </a:fld>
            <a:endParaRPr lang="nl-NL"/>
          </a:p>
        </p:txBody>
      </p:sp>
      <p:sp>
        <p:nvSpPr>
          <p:cNvPr id="5" name="Tijdelijke aanduiding voor dianummer 4">
            <a:extLst>
              <a:ext uri="{FF2B5EF4-FFF2-40B4-BE49-F238E27FC236}">
                <a16:creationId xmlns:a16="http://schemas.microsoft.com/office/drawing/2014/main" id="{D134E5F5-E3DB-7EDC-868C-6EB39C37B6DA}"/>
              </a:ext>
            </a:extLst>
          </p:cNvPr>
          <p:cNvSpPr>
            <a:spLocks noGrp="1"/>
          </p:cNvSpPr>
          <p:nvPr>
            <p:ph type="sldNum" sz="quarter" idx="12"/>
          </p:nvPr>
        </p:nvSpPr>
        <p:spPr/>
        <p:txBody>
          <a:bodyPr/>
          <a:lstStyle/>
          <a:p>
            <a:r>
              <a:rPr lang="nl-NL"/>
              <a:t>| </a:t>
            </a:r>
            <a:fld id="{8F18802B-E4C7-4B2D-B37A-6B7CC3C134EA}" type="slidenum">
              <a:rPr lang="nl-NL" smtClean="0"/>
              <a:pPr/>
              <a:t>21</a:t>
            </a:fld>
            <a:endParaRPr lang="nl-NL"/>
          </a:p>
        </p:txBody>
      </p:sp>
      <p:grpSp>
        <p:nvGrpSpPr>
          <p:cNvPr id="15" name="Groep 14">
            <a:extLst>
              <a:ext uri="{FF2B5EF4-FFF2-40B4-BE49-F238E27FC236}">
                <a16:creationId xmlns:a16="http://schemas.microsoft.com/office/drawing/2014/main" id="{07CBCE40-6507-31B2-FCD8-1B39A1A5E628}"/>
              </a:ext>
            </a:extLst>
          </p:cNvPr>
          <p:cNvGrpSpPr/>
          <p:nvPr/>
        </p:nvGrpSpPr>
        <p:grpSpPr>
          <a:xfrm>
            <a:off x="8011815" y="3039478"/>
            <a:ext cx="3758969" cy="2144879"/>
            <a:chOff x="8102466" y="1677418"/>
            <a:chExt cx="3758969" cy="2144879"/>
          </a:xfrm>
        </p:grpSpPr>
        <p:sp>
          <p:nvSpPr>
            <p:cNvPr id="9" name="Tijdelijke aanduiding voor tekst 2">
              <a:extLst>
                <a:ext uri="{FF2B5EF4-FFF2-40B4-BE49-F238E27FC236}">
                  <a16:creationId xmlns:a16="http://schemas.microsoft.com/office/drawing/2014/main" id="{F7CA23C5-21B3-694A-E14F-7EDC0A1A2CC5}"/>
                </a:ext>
              </a:extLst>
            </p:cNvPr>
            <p:cNvSpPr>
              <a:spLocks noGrp="1"/>
            </p:cNvSpPr>
            <p:nvPr>
              <p:ph type="body" sz="quarter" idx="19"/>
            </p:nvPr>
          </p:nvSpPr>
          <p:spPr>
            <a:xfrm>
              <a:off x="8112141" y="1677418"/>
              <a:ext cx="3749294" cy="2144879"/>
            </a:xfrm>
          </p:spPr>
          <p:txBody>
            <a:bodyPr vert="horz" lIns="0" tIns="0" rIns="0" bIns="0" rtlCol="0" anchor="t">
              <a:noAutofit/>
            </a:bodyPr>
            <a:lstStyle/>
            <a:p>
              <a:pPr marL="287655" indent="-287655"/>
              <a:endParaRPr lang="nl-NL" sz="1400">
                <a:ea typeface="+mn-lt"/>
                <a:cs typeface="+mn-lt"/>
              </a:endParaRPr>
            </a:p>
            <a:p>
              <a:pPr marL="287655" indent="-287655"/>
              <a:r>
                <a:rPr lang="nl-NL" sz="1400">
                  <a:ea typeface="+mn-lt"/>
                  <a:cs typeface="+mn-lt"/>
                </a:rPr>
                <a:t>Grof- afvalplekken op orde, ook in aantal</a:t>
              </a:r>
            </a:p>
            <a:p>
              <a:pPr marL="287655" indent="-287655"/>
              <a:r>
                <a:rPr lang="nl-NL" sz="1400">
                  <a:ea typeface="+mn-lt"/>
                  <a:cs typeface="+mn-lt"/>
                </a:rPr>
                <a:t>Maatwerk nodig, door bijvoorbeeld gebruik maken van parkeerplaatsen</a:t>
              </a:r>
            </a:p>
            <a:p>
              <a:pPr marL="287655" indent="-287655"/>
              <a:r>
                <a:rPr lang="nl-NL" sz="1400">
                  <a:ea typeface="+mn-lt"/>
                  <a:cs typeface="+mn-lt"/>
                </a:rPr>
                <a:t>Op orde brengen niet mogelijk, gezien de beperkingen in de openbare ruimte (onderzoeken mogelijkheden)</a:t>
              </a:r>
            </a:p>
            <a:p>
              <a:pPr marL="287655" indent="-287655"/>
              <a:r>
                <a:rPr lang="nl-NL" sz="1400"/>
                <a:t>Met simpele ingrepen op orde te brengen, bijvoorbeeld door bestaande locaties te markeren of deze een stukje te verplaatsen</a:t>
              </a:r>
            </a:p>
            <a:p>
              <a:pPr marL="0" indent="0">
                <a:buNone/>
              </a:pPr>
              <a:endParaRPr lang="nl-NL" sz="1400">
                <a:ea typeface="+mn-lt"/>
                <a:cs typeface="+mn-lt"/>
              </a:endParaRPr>
            </a:p>
            <a:p>
              <a:pPr marL="287655" indent="-287655"/>
              <a:endParaRPr lang="nl-NL" sz="1400">
                <a:ea typeface="+mn-lt"/>
                <a:cs typeface="+mn-lt"/>
              </a:endParaRPr>
            </a:p>
          </p:txBody>
        </p:sp>
        <p:sp>
          <p:nvSpPr>
            <p:cNvPr id="3" name="Rechthoek 2">
              <a:extLst>
                <a:ext uri="{FF2B5EF4-FFF2-40B4-BE49-F238E27FC236}">
                  <a16:creationId xmlns:a16="http://schemas.microsoft.com/office/drawing/2014/main" id="{E7DBF4A6-E0FB-9F72-6AEE-62338904CBA7}"/>
                </a:ext>
              </a:extLst>
            </p:cNvPr>
            <p:cNvSpPr>
              <a:spLocks/>
            </p:cNvSpPr>
            <p:nvPr/>
          </p:nvSpPr>
          <p:spPr>
            <a:xfrm>
              <a:off x="8112142" y="1918709"/>
              <a:ext cx="242503" cy="137601"/>
            </a:xfrm>
            <a:prstGeom prst="rect">
              <a:avLst/>
            </a:prstGeom>
            <a:solidFill>
              <a:srgbClr val="25B04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0" name="Rechthoek 9">
              <a:extLst>
                <a:ext uri="{FF2B5EF4-FFF2-40B4-BE49-F238E27FC236}">
                  <a16:creationId xmlns:a16="http://schemas.microsoft.com/office/drawing/2014/main" id="{0070F9AF-88FB-7D5D-3698-9760A4A25630}"/>
                </a:ext>
              </a:extLst>
            </p:cNvPr>
            <p:cNvSpPr>
              <a:spLocks/>
            </p:cNvSpPr>
            <p:nvPr/>
          </p:nvSpPr>
          <p:spPr>
            <a:xfrm>
              <a:off x="8112141" y="2136942"/>
              <a:ext cx="242503" cy="137601"/>
            </a:xfrm>
            <a:prstGeom prst="rect">
              <a:avLst/>
            </a:prstGeom>
            <a:solidFill>
              <a:srgbClr val="FEF2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1" name="Rechthoek 10">
              <a:extLst>
                <a:ext uri="{FF2B5EF4-FFF2-40B4-BE49-F238E27FC236}">
                  <a16:creationId xmlns:a16="http://schemas.microsoft.com/office/drawing/2014/main" id="{E6B0EB28-9AE0-BA61-9CCB-3D68797ED45F}"/>
                </a:ext>
              </a:extLst>
            </p:cNvPr>
            <p:cNvSpPr>
              <a:spLocks/>
            </p:cNvSpPr>
            <p:nvPr/>
          </p:nvSpPr>
          <p:spPr>
            <a:xfrm>
              <a:off x="8112142" y="2556150"/>
              <a:ext cx="242503" cy="137601"/>
            </a:xfrm>
            <a:prstGeom prst="rect">
              <a:avLst/>
            </a:prstGeom>
            <a:solidFill>
              <a:srgbClr val="ED1B2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3" name="Rechthoek 12">
              <a:extLst>
                <a:ext uri="{FF2B5EF4-FFF2-40B4-BE49-F238E27FC236}">
                  <a16:creationId xmlns:a16="http://schemas.microsoft.com/office/drawing/2014/main" id="{5841C205-9A27-D9F7-81F5-76D802EEA5F9}"/>
                </a:ext>
              </a:extLst>
            </p:cNvPr>
            <p:cNvSpPr>
              <a:spLocks/>
            </p:cNvSpPr>
            <p:nvPr/>
          </p:nvSpPr>
          <p:spPr>
            <a:xfrm>
              <a:off x="8102466" y="3193591"/>
              <a:ext cx="242503" cy="137601"/>
            </a:xfrm>
            <a:prstGeom prst="rect">
              <a:avLst/>
            </a:prstGeom>
            <a:solidFill>
              <a:srgbClr val="08A9F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grpSp>
      <p:sp>
        <p:nvSpPr>
          <p:cNvPr id="18" name="Tekstvak 17">
            <a:extLst>
              <a:ext uri="{FF2B5EF4-FFF2-40B4-BE49-F238E27FC236}">
                <a16:creationId xmlns:a16="http://schemas.microsoft.com/office/drawing/2014/main" id="{A01814A6-9B39-5EF1-F778-2164470DAAF2}"/>
              </a:ext>
            </a:extLst>
          </p:cNvPr>
          <p:cNvSpPr txBox="1"/>
          <p:nvPr/>
        </p:nvSpPr>
        <p:spPr>
          <a:xfrm>
            <a:off x="7918825" y="2854812"/>
            <a:ext cx="6096866" cy="369332"/>
          </a:xfrm>
          <a:prstGeom prst="rect">
            <a:avLst/>
          </a:prstGeom>
          <a:noFill/>
        </p:spPr>
        <p:txBody>
          <a:bodyPr wrap="square">
            <a:spAutoFit/>
          </a:bodyPr>
          <a:lstStyle/>
          <a:p>
            <a:pPr marL="0" indent="0">
              <a:buNone/>
            </a:pPr>
            <a:r>
              <a:rPr lang="nl-NL" sz="1800" b="1">
                <a:ea typeface="+mn-lt"/>
                <a:cs typeface="+mn-lt"/>
              </a:rPr>
              <a:t>Legenda:</a:t>
            </a:r>
          </a:p>
        </p:txBody>
      </p:sp>
      <p:sp>
        <p:nvSpPr>
          <p:cNvPr id="22" name="Titel 1">
            <a:extLst>
              <a:ext uri="{FF2B5EF4-FFF2-40B4-BE49-F238E27FC236}">
                <a16:creationId xmlns:a16="http://schemas.microsoft.com/office/drawing/2014/main" id="{8E988F13-018A-02B1-5533-46B0CC797F95}"/>
              </a:ext>
            </a:extLst>
          </p:cNvPr>
          <p:cNvSpPr txBox="1">
            <a:spLocks/>
          </p:cNvSpPr>
          <p:nvPr/>
        </p:nvSpPr>
        <p:spPr bwMode="black">
          <a:xfrm>
            <a:off x="918720" y="92880"/>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br>
              <a:rPr lang="nl-NL"/>
            </a:br>
            <a:r>
              <a:rPr lang="nl-NL"/>
              <a:t>Grof afval plekken op orde</a:t>
            </a:r>
            <a:endParaRPr lang="nl-NL" i="1">
              <a:solidFill>
                <a:schemeClr val="tx1"/>
              </a:solidFill>
            </a:endParaRPr>
          </a:p>
        </p:txBody>
      </p:sp>
      <p:sp>
        <p:nvSpPr>
          <p:cNvPr id="23" name="Titel 1">
            <a:extLst>
              <a:ext uri="{FF2B5EF4-FFF2-40B4-BE49-F238E27FC236}">
                <a16:creationId xmlns:a16="http://schemas.microsoft.com/office/drawing/2014/main" id="{3E551360-DECD-128C-83F9-7F2F717E524A}"/>
              </a:ext>
            </a:extLst>
          </p:cNvPr>
          <p:cNvSpPr txBox="1">
            <a:spLocks/>
          </p:cNvSpPr>
          <p:nvPr/>
        </p:nvSpPr>
        <p:spPr bwMode="black">
          <a:xfrm>
            <a:off x="925439" y="234294"/>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r>
              <a:rPr lang="nl-NL" sz="3200"/>
              <a:t>Strategie grof afval</a:t>
            </a:r>
            <a:endParaRPr lang="nl-NL" sz="3200" i="1">
              <a:solidFill>
                <a:schemeClr val="tx1"/>
              </a:solidFill>
            </a:endParaRPr>
          </a:p>
        </p:txBody>
      </p:sp>
    </p:spTree>
    <p:extLst>
      <p:ext uri="{BB962C8B-B14F-4D97-AF65-F5344CB8AC3E}">
        <p14:creationId xmlns:p14="http://schemas.microsoft.com/office/powerpoint/2010/main" val="4035246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735BF-819C-9A4B-A961-95A29843B2A6}"/>
            </a:ext>
          </a:extLst>
        </p:cNvPr>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2F4B531F-D26B-836B-DED9-5803AF60EAA4}"/>
              </a:ext>
            </a:extLst>
          </p:cNvPr>
          <p:cNvSpPr>
            <a:spLocks noGrp="1"/>
          </p:cNvSpPr>
          <p:nvPr>
            <p:ph type="dt" sz="half" idx="10"/>
          </p:nvPr>
        </p:nvSpPr>
        <p:spPr/>
        <p:txBody>
          <a:bodyPr/>
          <a:lstStyle/>
          <a:p>
            <a:fld id="{61B62A69-898C-4E33-9DA9-4DEAE2D8FA83}" type="datetime1">
              <a:rPr lang="nl-NL" smtClean="0"/>
              <a:t>21-5-2026</a:t>
            </a:fld>
            <a:endParaRPr lang="nl-NL"/>
          </a:p>
        </p:txBody>
      </p:sp>
      <p:sp>
        <p:nvSpPr>
          <p:cNvPr id="5" name="Tijdelijke aanduiding voor dianummer 4">
            <a:extLst>
              <a:ext uri="{FF2B5EF4-FFF2-40B4-BE49-F238E27FC236}">
                <a16:creationId xmlns:a16="http://schemas.microsoft.com/office/drawing/2014/main" id="{7E860681-8016-8D22-53C0-7D35BCAC7C4D}"/>
              </a:ext>
            </a:extLst>
          </p:cNvPr>
          <p:cNvSpPr>
            <a:spLocks noGrp="1"/>
          </p:cNvSpPr>
          <p:nvPr>
            <p:ph type="sldNum" sz="quarter" idx="12"/>
          </p:nvPr>
        </p:nvSpPr>
        <p:spPr/>
        <p:txBody>
          <a:bodyPr/>
          <a:lstStyle/>
          <a:p>
            <a:r>
              <a:rPr lang="nl-NL"/>
              <a:t>| </a:t>
            </a:r>
            <a:fld id="{8F18802B-E4C7-4B2D-B37A-6B7CC3C134EA}" type="slidenum">
              <a:rPr lang="nl-NL" smtClean="0"/>
              <a:pPr/>
              <a:t>22</a:t>
            </a:fld>
            <a:endParaRPr lang="nl-NL"/>
          </a:p>
        </p:txBody>
      </p:sp>
      <p:sp>
        <p:nvSpPr>
          <p:cNvPr id="6" name="Tijdelijke aanduiding voor tekst 5">
            <a:extLst>
              <a:ext uri="{FF2B5EF4-FFF2-40B4-BE49-F238E27FC236}">
                <a16:creationId xmlns:a16="http://schemas.microsoft.com/office/drawing/2014/main" id="{191DE94E-2FF5-1BE2-03D0-64BB8998AEE9}"/>
              </a:ext>
            </a:extLst>
          </p:cNvPr>
          <p:cNvSpPr>
            <a:spLocks noGrp="1"/>
          </p:cNvSpPr>
          <p:nvPr>
            <p:ph type="body" sz="quarter" idx="15"/>
          </p:nvPr>
        </p:nvSpPr>
        <p:spPr/>
        <p:txBody>
          <a:bodyPr/>
          <a:lstStyle/>
          <a:p>
            <a:endParaRPr lang="nl-NL"/>
          </a:p>
        </p:txBody>
      </p:sp>
      <p:sp>
        <p:nvSpPr>
          <p:cNvPr id="7" name="Tijdelijke aanduiding voor tekst 6">
            <a:extLst>
              <a:ext uri="{FF2B5EF4-FFF2-40B4-BE49-F238E27FC236}">
                <a16:creationId xmlns:a16="http://schemas.microsoft.com/office/drawing/2014/main" id="{09DD0D7B-E53A-D8D9-31FF-5C98CAADA5E0}"/>
              </a:ext>
            </a:extLst>
          </p:cNvPr>
          <p:cNvSpPr>
            <a:spLocks noGrp="1"/>
          </p:cNvSpPr>
          <p:nvPr>
            <p:ph type="body" sz="quarter" idx="18"/>
          </p:nvPr>
        </p:nvSpPr>
        <p:spPr/>
        <p:txBody>
          <a:bodyPr/>
          <a:lstStyle/>
          <a:p>
            <a:endParaRPr lang="nl-NL"/>
          </a:p>
        </p:txBody>
      </p:sp>
      <p:sp>
        <p:nvSpPr>
          <p:cNvPr id="8" name="Tijdelijke aanduiding voor tekst 7">
            <a:extLst>
              <a:ext uri="{FF2B5EF4-FFF2-40B4-BE49-F238E27FC236}">
                <a16:creationId xmlns:a16="http://schemas.microsoft.com/office/drawing/2014/main" id="{842C96B5-B903-4B5B-AE9A-22AF2D10D5E0}"/>
              </a:ext>
            </a:extLst>
          </p:cNvPr>
          <p:cNvSpPr>
            <a:spLocks noGrp="1"/>
          </p:cNvSpPr>
          <p:nvPr>
            <p:ph type="body" sz="quarter" idx="14"/>
          </p:nvPr>
        </p:nvSpPr>
        <p:spPr/>
        <p:txBody>
          <a:bodyPr/>
          <a:lstStyle/>
          <a:p>
            <a:endParaRPr lang="nl-NL"/>
          </a:p>
        </p:txBody>
      </p:sp>
      <p:grpSp>
        <p:nvGrpSpPr>
          <p:cNvPr id="14" name="Groep 13">
            <a:extLst>
              <a:ext uri="{FF2B5EF4-FFF2-40B4-BE49-F238E27FC236}">
                <a16:creationId xmlns:a16="http://schemas.microsoft.com/office/drawing/2014/main" id="{44DDC9E7-D6E0-E879-8250-6CF547859BF9}"/>
              </a:ext>
            </a:extLst>
          </p:cNvPr>
          <p:cNvGrpSpPr/>
          <p:nvPr/>
        </p:nvGrpSpPr>
        <p:grpSpPr>
          <a:xfrm>
            <a:off x="918720" y="1797839"/>
            <a:ext cx="7465863" cy="3897630"/>
            <a:chOff x="1168528" y="3724459"/>
            <a:chExt cx="5913902" cy="3093053"/>
          </a:xfrm>
        </p:grpSpPr>
        <p:sp>
          <p:nvSpPr>
            <p:cNvPr id="16" name="Rechthoek 15">
              <a:extLst>
                <a:ext uri="{FF2B5EF4-FFF2-40B4-BE49-F238E27FC236}">
                  <a16:creationId xmlns:a16="http://schemas.microsoft.com/office/drawing/2014/main" id="{CA589A1B-4D62-5593-9F29-2307F8B02BA5}"/>
                </a:ext>
              </a:extLst>
            </p:cNvPr>
            <p:cNvSpPr/>
            <p:nvPr/>
          </p:nvSpPr>
          <p:spPr>
            <a:xfrm>
              <a:off x="1168529" y="3726723"/>
              <a:ext cx="5913901" cy="30440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Afbeelding 19">
              <a:extLst>
                <a:ext uri="{FF2B5EF4-FFF2-40B4-BE49-F238E27FC236}">
                  <a16:creationId xmlns:a16="http://schemas.microsoft.com/office/drawing/2014/main" id="{EB8254AC-F9EB-E139-B107-FD4C538BF400}"/>
                </a:ext>
              </a:extLst>
            </p:cNvPr>
            <p:cNvPicPr>
              <a:picLocks noChangeAspect="1"/>
            </p:cNvPicPr>
            <p:nvPr/>
          </p:nvPicPr>
          <p:blipFill>
            <a:blip r:embed="rId3"/>
            <a:srcRect r="34115"/>
            <a:stretch>
              <a:fillRect/>
            </a:stretch>
          </p:blipFill>
          <p:spPr>
            <a:xfrm>
              <a:off x="1168528" y="3724459"/>
              <a:ext cx="5913901" cy="3093053"/>
            </a:xfrm>
            <a:prstGeom prst="rect">
              <a:avLst/>
            </a:prstGeom>
          </p:spPr>
        </p:pic>
      </p:grpSp>
      <p:sp>
        <p:nvSpPr>
          <p:cNvPr id="23" name="Tijdelijke aanduiding voor tekst 2">
            <a:extLst>
              <a:ext uri="{FF2B5EF4-FFF2-40B4-BE49-F238E27FC236}">
                <a16:creationId xmlns:a16="http://schemas.microsoft.com/office/drawing/2014/main" id="{E1E55C76-E406-A9CF-DAC2-873CED29E6DF}"/>
              </a:ext>
            </a:extLst>
          </p:cNvPr>
          <p:cNvSpPr>
            <a:spLocks noGrp="1"/>
          </p:cNvSpPr>
          <p:nvPr>
            <p:ph type="body" sz="quarter" idx="19"/>
          </p:nvPr>
        </p:nvSpPr>
        <p:spPr>
          <a:xfrm>
            <a:off x="8637973" y="1797839"/>
            <a:ext cx="3749294" cy="3128658"/>
          </a:xfrm>
        </p:spPr>
        <p:txBody>
          <a:bodyPr vert="horz" lIns="0" tIns="0" rIns="0" bIns="0" rtlCol="0" anchor="t">
            <a:noAutofit/>
          </a:bodyPr>
          <a:lstStyle/>
          <a:p>
            <a:pPr marL="0" indent="0">
              <a:buNone/>
            </a:pPr>
            <a:r>
              <a:rPr lang="nl-NL" sz="2400">
                <a:ea typeface="+mn-lt"/>
                <a:cs typeface="+mn-lt"/>
              </a:rPr>
              <a:t>Planning:</a:t>
            </a:r>
          </a:p>
          <a:p>
            <a:pPr marL="287655" indent="-287655"/>
            <a:r>
              <a:rPr lang="nl-NL" sz="2400" b="1">
                <a:ea typeface="+mn-lt"/>
                <a:cs typeface="+mn-lt"/>
              </a:rPr>
              <a:t>Onveilige plekken </a:t>
            </a:r>
            <a:r>
              <a:rPr lang="nl-NL" sz="2400">
                <a:ea typeface="+mn-lt"/>
                <a:cs typeface="+mn-lt"/>
              </a:rPr>
              <a:t>eerst</a:t>
            </a:r>
          </a:p>
          <a:p>
            <a:pPr marL="287655" indent="-287655"/>
            <a:r>
              <a:rPr lang="nl-NL" sz="2400">
                <a:ea typeface="+mn-lt"/>
                <a:cs typeface="+mn-lt"/>
              </a:rPr>
              <a:t>Start in </a:t>
            </a:r>
            <a:r>
              <a:rPr lang="nl-NL" sz="2400" b="1">
                <a:ea typeface="+mn-lt"/>
                <a:cs typeface="+mn-lt"/>
              </a:rPr>
              <a:t>Oost</a:t>
            </a:r>
            <a:r>
              <a:rPr lang="nl-NL" sz="2400">
                <a:ea typeface="+mn-lt"/>
                <a:cs typeface="+mn-lt"/>
              </a:rPr>
              <a:t> en </a:t>
            </a:r>
            <a:r>
              <a:rPr lang="nl-NL" sz="2400" b="1">
                <a:ea typeface="+mn-lt"/>
                <a:cs typeface="+mn-lt"/>
              </a:rPr>
              <a:t>West</a:t>
            </a:r>
            <a:r>
              <a:rPr lang="nl-NL" sz="2400">
                <a:ea typeface="+mn-lt"/>
                <a:cs typeface="+mn-lt"/>
              </a:rPr>
              <a:t> </a:t>
            </a:r>
            <a:br>
              <a:rPr lang="nl-NL" sz="2400">
                <a:ea typeface="+mn-lt"/>
                <a:cs typeface="+mn-lt"/>
              </a:rPr>
            </a:br>
            <a:r>
              <a:rPr lang="nl-NL" sz="2400">
                <a:ea typeface="+mn-lt"/>
                <a:cs typeface="+mn-lt"/>
              </a:rPr>
              <a:t>(2026 – 2027)</a:t>
            </a:r>
          </a:p>
          <a:p>
            <a:pPr marL="287655" indent="-287655"/>
            <a:r>
              <a:rPr lang="nl-NL" sz="2400">
                <a:ea typeface="+mn-lt"/>
                <a:cs typeface="+mn-lt"/>
              </a:rPr>
              <a:t>Meerjarenplanning volgt</a:t>
            </a:r>
          </a:p>
          <a:p>
            <a:pPr marL="287655" indent="-287655"/>
            <a:endParaRPr lang="nl-NL" sz="2400">
              <a:ea typeface="+mn-lt"/>
              <a:cs typeface="+mn-lt"/>
            </a:endParaRPr>
          </a:p>
        </p:txBody>
      </p:sp>
      <p:sp>
        <p:nvSpPr>
          <p:cNvPr id="3" name="Rechthoek 2">
            <a:extLst>
              <a:ext uri="{FF2B5EF4-FFF2-40B4-BE49-F238E27FC236}">
                <a16:creationId xmlns:a16="http://schemas.microsoft.com/office/drawing/2014/main" id="{8C1F927E-37CA-28F8-09E7-513D36A35298}"/>
              </a:ext>
            </a:extLst>
          </p:cNvPr>
          <p:cNvSpPr/>
          <p:nvPr/>
        </p:nvSpPr>
        <p:spPr>
          <a:xfrm>
            <a:off x="785208" y="4759876"/>
            <a:ext cx="7682136" cy="333242"/>
          </a:xfrm>
          <a:prstGeom prst="rect">
            <a:avLst/>
          </a:prstGeom>
          <a:noFill/>
          <a:ln w="28575">
            <a:solidFill>
              <a:srgbClr val="E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tel 1">
            <a:extLst>
              <a:ext uri="{FF2B5EF4-FFF2-40B4-BE49-F238E27FC236}">
                <a16:creationId xmlns:a16="http://schemas.microsoft.com/office/drawing/2014/main" id="{EA4B0C45-F16F-61DB-2F8A-CFEE362C4D90}"/>
              </a:ext>
            </a:extLst>
          </p:cNvPr>
          <p:cNvSpPr txBox="1">
            <a:spLocks/>
          </p:cNvSpPr>
          <p:nvPr/>
        </p:nvSpPr>
        <p:spPr bwMode="black">
          <a:xfrm>
            <a:off x="918720" y="92880"/>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br>
              <a:rPr lang="nl-NL"/>
            </a:br>
            <a:r>
              <a:rPr lang="nl-NL"/>
              <a:t>Grof afval plekken op orde</a:t>
            </a:r>
            <a:endParaRPr lang="nl-NL" i="1">
              <a:solidFill>
                <a:schemeClr val="tx1"/>
              </a:solidFill>
            </a:endParaRPr>
          </a:p>
        </p:txBody>
      </p:sp>
      <p:sp>
        <p:nvSpPr>
          <p:cNvPr id="13" name="Titel 1">
            <a:extLst>
              <a:ext uri="{FF2B5EF4-FFF2-40B4-BE49-F238E27FC236}">
                <a16:creationId xmlns:a16="http://schemas.microsoft.com/office/drawing/2014/main" id="{9E8973ED-82D7-0606-03CB-43D68BB1B19F}"/>
              </a:ext>
            </a:extLst>
          </p:cNvPr>
          <p:cNvSpPr txBox="1">
            <a:spLocks/>
          </p:cNvSpPr>
          <p:nvPr/>
        </p:nvSpPr>
        <p:spPr bwMode="black">
          <a:xfrm>
            <a:off x="925439" y="234294"/>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r>
              <a:rPr lang="nl-NL" sz="3200"/>
              <a:t>Strategie grof afval</a:t>
            </a:r>
            <a:endParaRPr lang="nl-NL" sz="3200" i="1">
              <a:solidFill>
                <a:schemeClr val="tx1"/>
              </a:solidFill>
            </a:endParaRPr>
          </a:p>
        </p:txBody>
      </p:sp>
    </p:spTree>
    <p:extLst>
      <p:ext uri="{BB962C8B-B14F-4D97-AF65-F5344CB8AC3E}">
        <p14:creationId xmlns:p14="http://schemas.microsoft.com/office/powerpoint/2010/main" val="986634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2EA7E-187E-E37C-22CF-3ACC3FC12E9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FB368B-AE03-D25D-2327-F35F292B2EE5}"/>
              </a:ext>
            </a:extLst>
          </p:cNvPr>
          <p:cNvSpPr>
            <a:spLocks noGrp="1"/>
          </p:cNvSpPr>
          <p:nvPr>
            <p:ph type="title"/>
          </p:nvPr>
        </p:nvSpPr>
        <p:spPr>
          <a:xfrm>
            <a:off x="918720" y="92880"/>
            <a:ext cx="10800000" cy="1296000"/>
          </a:xfrm>
        </p:spPr>
        <p:txBody>
          <a:bodyPr/>
          <a:lstStyle/>
          <a:p>
            <a:br>
              <a:rPr lang="nl-NL"/>
            </a:br>
            <a:r>
              <a:rPr lang="nl-NL"/>
              <a:t>Grof afval op afspraak invoeren</a:t>
            </a:r>
            <a:endParaRPr lang="nl-NL" i="1">
              <a:solidFill>
                <a:schemeClr val="tx1"/>
              </a:solidFill>
            </a:endParaRPr>
          </a:p>
        </p:txBody>
      </p:sp>
      <p:sp>
        <p:nvSpPr>
          <p:cNvPr id="3" name="Tijdelijke aanduiding voor tekst 2">
            <a:extLst>
              <a:ext uri="{FF2B5EF4-FFF2-40B4-BE49-F238E27FC236}">
                <a16:creationId xmlns:a16="http://schemas.microsoft.com/office/drawing/2014/main" id="{70044029-99E2-33D5-E447-13D06EE91DF1}"/>
              </a:ext>
            </a:extLst>
          </p:cNvPr>
          <p:cNvSpPr>
            <a:spLocks noGrp="1"/>
          </p:cNvSpPr>
          <p:nvPr>
            <p:ph type="body" sz="quarter" idx="19"/>
          </p:nvPr>
        </p:nvSpPr>
        <p:spPr>
          <a:xfrm>
            <a:off x="918720" y="1771649"/>
            <a:ext cx="10800000" cy="2412377"/>
          </a:xfrm>
        </p:spPr>
        <p:txBody>
          <a:bodyPr vert="horz" lIns="0" tIns="0" rIns="0" bIns="0" rtlCol="0" anchor="t">
            <a:noAutofit/>
          </a:bodyPr>
          <a:lstStyle/>
          <a:p>
            <a:pPr marL="0" indent="0">
              <a:buNone/>
            </a:pPr>
            <a:r>
              <a:rPr lang="nl-NL" sz="2400" b="1"/>
              <a:t>Straatinzameling op vaste dag</a:t>
            </a:r>
          </a:p>
          <a:p>
            <a:pPr marL="287655" indent="-287655"/>
            <a:r>
              <a:rPr lang="nl-NL" sz="2400"/>
              <a:t>Enige G10 gemeente met straatinzameling </a:t>
            </a:r>
            <a:r>
              <a:rPr lang="nl-NL" sz="2400" b="1"/>
              <a:t>zonder afspraak</a:t>
            </a:r>
            <a:endParaRPr lang="nl-NL" sz="2400"/>
          </a:p>
          <a:p>
            <a:pPr marL="287655" indent="-287655"/>
            <a:r>
              <a:rPr lang="nl-NL" sz="2400" b="1"/>
              <a:t>Hoogste serviceniveau </a:t>
            </a:r>
            <a:r>
              <a:rPr lang="nl-NL" sz="2400"/>
              <a:t>voor bewoners</a:t>
            </a:r>
          </a:p>
          <a:p>
            <a:pPr marL="287655" indent="-287655"/>
            <a:r>
              <a:rPr lang="nl-NL" sz="2400"/>
              <a:t>Straatinzameling grof afval </a:t>
            </a:r>
            <a:r>
              <a:rPr lang="nl-NL" sz="2400" b="1"/>
              <a:t>duurste inzamelmethode </a:t>
            </a:r>
            <a:r>
              <a:rPr lang="nl-NL" sz="2400"/>
              <a:t>per ton</a:t>
            </a:r>
          </a:p>
          <a:p>
            <a:pPr marL="287655" indent="-287655"/>
            <a:endParaRPr lang="nl-NL" sz="2400"/>
          </a:p>
        </p:txBody>
      </p:sp>
      <p:sp>
        <p:nvSpPr>
          <p:cNvPr id="4" name="Tijdelijke aanduiding voor datum 3">
            <a:extLst>
              <a:ext uri="{FF2B5EF4-FFF2-40B4-BE49-F238E27FC236}">
                <a16:creationId xmlns:a16="http://schemas.microsoft.com/office/drawing/2014/main" id="{75FC1FE8-ED7E-9F65-8521-56CEEA156C3A}"/>
              </a:ext>
            </a:extLst>
          </p:cNvPr>
          <p:cNvSpPr>
            <a:spLocks noGrp="1"/>
          </p:cNvSpPr>
          <p:nvPr>
            <p:ph type="dt" sz="half" idx="10"/>
          </p:nvPr>
        </p:nvSpPr>
        <p:spPr/>
        <p:txBody>
          <a:bodyPr/>
          <a:lstStyle/>
          <a:p>
            <a:fld id="{61B62A69-898C-4E33-9DA9-4DEAE2D8FA83}" type="datetime1">
              <a:rPr lang="nl-NL" smtClean="0"/>
              <a:t>21-5-2026</a:t>
            </a:fld>
            <a:endParaRPr lang="nl-NL"/>
          </a:p>
        </p:txBody>
      </p:sp>
      <p:sp>
        <p:nvSpPr>
          <p:cNvPr id="5" name="Tijdelijke aanduiding voor dianummer 4">
            <a:extLst>
              <a:ext uri="{FF2B5EF4-FFF2-40B4-BE49-F238E27FC236}">
                <a16:creationId xmlns:a16="http://schemas.microsoft.com/office/drawing/2014/main" id="{7B9D33F3-56E0-96EF-F16E-11253B22101A}"/>
              </a:ext>
            </a:extLst>
          </p:cNvPr>
          <p:cNvSpPr>
            <a:spLocks noGrp="1"/>
          </p:cNvSpPr>
          <p:nvPr>
            <p:ph type="sldNum" sz="quarter" idx="12"/>
          </p:nvPr>
        </p:nvSpPr>
        <p:spPr/>
        <p:txBody>
          <a:bodyPr/>
          <a:lstStyle/>
          <a:p>
            <a:r>
              <a:rPr lang="nl-NL"/>
              <a:t>| </a:t>
            </a:r>
            <a:fld id="{8F18802B-E4C7-4B2D-B37A-6B7CC3C134EA}" type="slidenum">
              <a:rPr lang="nl-NL" smtClean="0"/>
              <a:pPr/>
              <a:t>23</a:t>
            </a:fld>
            <a:endParaRPr lang="nl-NL"/>
          </a:p>
        </p:txBody>
      </p:sp>
      <p:sp>
        <p:nvSpPr>
          <p:cNvPr id="6" name="Tijdelijke aanduiding voor tekst 5">
            <a:extLst>
              <a:ext uri="{FF2B5EF4-FFF2-40B4-BE49-F238E27FC236}">
                <a16:creationId xmlns:a16="http://schemas.microsoft.com/office/drawing/2014/main" id="{186ABBE2-51F8-B9FE-EF3E-99F42F623033}"/>
              </a:ext>
            </a:extLst>
          </p:cNvPr>
          <p:cNvSpPr>
            <a:spLocks noGrp="1"/>
          </p:cNvSpPr>
          <p:nvPr>
            <p:ph type="body" sz="quarter" idx="15"/>
          </p:nvPr>
        </p:nvSpPr>
        <p:spPr/>
        <p:txBody>
          <a:bodyPr/>
          <a:lstStyle/>
          <a:p>
            <a:endParaRPr lang="nl-NL"/>
          </a:p>
        </p:txBody>
      </p:sp>
      <p:sp>
        <p:nvSpPr>
          <p:cNvPr id="7" name="Tijdelijke aanduiding voor tekst 6">
            <a:extLst>
              <a:ext uri="{FF2B5EF4-FFF2-40B4-BE49-F238E27FC236}">
                <a16:creationId xmlns:a16="http://schemas.microsoft.com/office/drawing/2014/main" id="{90F0F5D7-9B98-7903-3B95-5AA8C3C02DC8}"/>
              </a:ext>
            </a:extLst>
          </p:cNvPr>
          <p:cNvSpPr>
            <a:spLocks noGrp="1"/>
          </p:cNvSpPr>
          <p:nvPr>
            <p:ph type="body" sz="quarter" idx="18"/>
          </p:nvPr>
        </p:nvSpPr>
        <p:spPr/>
        <p:txBody>
          <a:bodyPr/>
          <a:lstStyle/>
          <a:p>
            <a:endParaRPr lang="nl-NL"/>
          </a:p>
        </p:txBody>
      </p:sp>
      <p:sp>
        <p:nvSpPr>
          <p:cNvPr id="8" name="Tijdelijke aanduiding voor tekst 7">
            <a:extLst>
              <a:ext uri="{FF2B5EF4-FFF2-40B4-BE49-F238E27FC236}">
                <a16:creationId xmlns:a16="http://schemas.microsoft.com/office/drawing/2014/main" id="{F982ABFC-E937-7301-DDA9-50EA1A78309B}"/>
              </a:ext>
            </a:extLst>
          </p:cNvPr>
          <p:cNvSpPr>
            <a:spLocks noGrp="1"/>
          </p:cNvSpPr>
          <p:nvPr>
            <p:ph type="body" sz="quarter" idx="14"/>
          </p:nvPr>
        </p:nvSpPr>
        <p:spPr/>
        <p:txBody>
          <a:bodyPr/>
          <a:lstStyle/>
          <a:p>
            <a:endParaRPr lang="nl-NL"/>
          </a:p>
        </p:txBody>
      </p:sp>
      <p:sp>
        <p:nvSpPr>
          <p:cNvPr id="9" name="Rectangle 11">
            <a:extLst>
              <a:ext uri="{FF2B5EF4-FFF2-40B4-BE49-F238E27FC236}">
                <a16:creationId xmlns:a16="http://schemas.microsoft.com/office/drawing/2014/main" id="{CB6FE991-6695-ECCE-72EF-4376FC3C02AD}"/>
              </a:ext>
            </a:extLst>
          </p:cNvPr>
          <p:cNvSpPr/>
          <p:nvPr/>
        </p:nvSpPr>
        <p:spPr>
          <a:xfrm rot="488421">
            <a:off x="8360151" y="4379679"/>
            <a:ext cx="2842325" cy="1107405"/>
          </a:xfrm>
          <a:prstGeom prst="rect">
            <a:avLst/>
          </a:prstGeom>
          <a:solidFill>
            <a:srgbClr val="00A03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err="1"/>
              <a:t>Advies</a:t>
            </a:r>
            <a:r>
              <a:rPr lang="en-US" b="1"/>
              <a:t> </a:t>
            </a:r>
            <a:r>
              <a:rPr lang="en-US" b="1" err="1"/>
              <a:t>Rekenkamer</a:t>
            </a:r>
            <a:r>
              <a:rPr lang="en-US" b="1"/>
              <a:t> </a:t>
            </a:r>
            <a:r>
              <a:rPr lang="en-US"/>
              <a:t>(</a:t>
            </a:r>
            <a:r>
              <a:rPr lang="en-US" err="1"/>
              <a:t>onderzoek</a:t>
            </a:r>
            <a:r>
              <a:rPr lang="en-US"/>
              <a:t> </a:t>
            </a:r>
            <a:r>
              <a:rPr lang="en-US" err="1"/>
              <a:t>grof</a:t>
            </a:r>
            <a:r>
              <a:rPr lang="en-US"/>
              <a:t> </a:t>
            </a:r>
            <a:r>
              <a:rPr lang="en-US" err="1"/>
              <a:t>afval</a:t>
            </a:r>
            <a:r>
              <a:rPr lang="en-US"/>
              <a:t> 2024)</a:t>
            </a:r>
          </a:p>
        </p:txBody>
      </p:sp>
      <p:sp>
        <p:nvSpPr>
          <p:cNvPr id="11" name="Tijdelijke aanduiding voor tekst 2">
            <a:extLst>
              <a:ext uri="{FF2B5EF4-FFF2-40B4-BE49-F238E27FC236}">
                <a16:creationId xmlns:a16="http://schemas.microsoft.com/office/drawing/2014/main" id="{72936B77-67D1-69FA-3D3E-6835FA416490}"/>
              </a:ext>
            </a:extLst>
          </p:cNvPr>
          <p:cNvSpPr txBox="1">
            <a:spLocks/>
          </p:cNvSpPr>
          <p:nvPr/>
        </p:nvSpPr>
        <p:spPr bwMode="black">
          <a:xfrm>
            <a:off x="925439" y="4655127"/>
            <a:ext cx="10800000" cy="1577347"/>
          </a:xfrm>
          <a:prstGeom prst="rect">
            <a:avLst/>
          </a:prstGeom>
        </p:spPr>
        <p:txBody>
          <a:bodyPr vert="horz" lIns="0" tIns="0" rIns="0" bIns="0" rtlCol="0" anchor="t">
            <a:noAutofit/>
          </a:bodyPr>
          <a:lstStyle>
            <a:lvl1pPr marL="288000" indent="-288000" algn="l" defTabSz="914400" rtl="0" eaLnBrk="1" latinLnBrk="0" hangingPunct="1">
              <a:lnSpc>
                <a:spcPct val="100000"/>
              </a:lnSpc>
              <a:spcBef>
                <a:spcPts val="0"/>
              </a:spcBef>
              <a:buClr>
                <a:schemeClr val="accent1"/>
              </a:buClr>
              <a:buSzPct val="65000"/>
              <a:buFont typeface="Wingdings" panose="05000000000000000000" pitchFamily="2" charset="2"/>
              <a:buChar char=""/>
              <a:defRPr lang="nl-NL" sz="2600" b="0" kern="1200">
                <a:solidFill>
                  <a:schemeClr val="tx1"/>
                </a:solidFill>
                <a:latin typeface="+mn-lt"/>
                <a:ea typeface="+mn-ea"/>
                <a:cs typeface="+mn-cs"/>
              </a:defRPr>
            </a:lvl1pPr>
            <a:lvl2pPr marL="576000" indent="-288000" algn="l" defTabSz="914400" rtl="0" eaLnBrk="1" latinLnBrk="0" hangingPunct="1">
              <a:lnSpc>
                <a:spcPct val="100000"/>
              </a:lnSpc>
              <a:spcBef>
                <a:spcPts val="0"/>
              </a:spcBef>
              <a:buFont typeface="Corbel" panose="020B0503020204020204" pitchFamily="34" charset="0"/>
              <a:buChar char="–"/>
              <a:defRPr lang="nl-NL" sz="2600" kern="1200" baseline="0" dirty="0">
                <a:solidFill>
                  <a:schemeClr val="tx1"/>
                </a:solidFill>
                <a:latin typeface="+mn-lt"/>
                <a:ea typeface="+mn-ea"/>
                <a:cs typeface="+mn-cs"/>
              </a:defRPr>
            </a:lvl2pPr>
            <a:lvl3pPr marL="864000" indent="-288000" algn="l" defTabSz="914400" rtl="0" eaLnBrk="1" latinLnBrk="0" hangingPunct="1">
              <a:lnSpc>
                <a:spcPct val="100000"/>
              </a:lnSpc>
              <a:spcBef>
                <a:spcPts val="0"/>
              </a:spcBef>
              <a:buFont typeface="Corbel" panose="020B0503020204020204" pitchFamily="34" charset="0"/>
              <a:buChar char="-"/>
              <a:defRPr lang="nl-NL" sz="2200" kern="1200" dirty="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lang="nl-NL" sz="2600" b="1" kern="1200" dirty="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5pPr>
            <a:lvl6pPr marL="28800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6pPr>
            <a:lvl7pPr marL="57600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7pPr>
            <a:lvl8pPr marL="864000" indent="0" algn="l" defTabSz="914400" rtl="0" eaLnBrk="1" latinLnBrk="0" hangingPunct="1">
              <a:lnSpc>
                <a:spcPct val="100000"/>
              </a:lnSpc>
              <a:spcBef>
                <a:spcPts val="0"/>
              </a:spcBef>
              <a:buFont typeface="Arial" panose="020B0604020202020204" pitchFamily="34" charset="0"/>
              <a:buNone/>
              <a:defRPr lang="nl-NL" sz="2200" kern="120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lang="nl-NL" sz="1800" kern="1200" dirty="0">
                <a:solidFill>
                  <a:schemeClr val="tx1"/>
                </a:solidFill>
                <a:latin typeface="+mn-lt"/>
                <a:ea typeface="+mn-ea"/>
                <a:cs typeface="+mn-cs"/>
              </a:defRPr>
            </a:lvl9pPr>
          </a:lstStyle>
          <a:p>
            <a:pPr marL="0" lvl="0" indent="0">
              <a:buNone/>
            </a:pPr>
            <a:r>
              <a:rPr lang="nl-NL" sz="2400" b="1"/>
              <a:t>Grof afval op afspraak</a:t>
            </a:r>
          </a:p>
          <a:p>
            <a:pPr lvl="0"/>
            <a:r>
              <a:rPr lang="nl-NL" sz="2400"/>
              <a:t>Meer bewoners brengen hun grof afval zelf weg</a:t>
            </a:r>
          </a:p>
          <a:p>
            <a:pPr lvl="0"/>
            <a:r>
              <a:rPr lang="nl-NL" sz="2400"/>
              <a:t>Grof afval ligt zo kort mogelijk op straat </a:t>
            </a:r>
          </a:p>
          <a:p>
            <a:pPr lvl="0"/>
            <a:r>
              <a:rPr lang="nl-NL" sz="2400"/>
              <a:t>Hoeveelheid ongesorteerd grof afval op straat neemt af met 30% </a:t>
            </a:r>
            <a:endParaRPr lang="nl-NL" sz="2400">
              <a:latin typeface="Calibri"/>
              <a:ea typeface="Calibri"/>
              <a:cs typeface="Calibri"/>
            </a:endParaRPr>
          </a:p>
          <a:p>
            <a:pPr marL="0" lvl="0" indent="0">
              <a:buFont typeface="Wingdings" panose="05000000000000000000" pitchFamily="2" charset="2"/>
              <a:buNone/>
            </a:pPr>
            <a:endParaRPr lang="nl-NL" sz="2400" b="1"/>
          </a:p>
          <a:p>
            <a:pPr marL="0" lvl="0" indent="0">
              <a:buFont typeface="Wingdings" panose="05000000000000000000" pitchFamily="2" charset="2"/>
              <a:buNone/>
            </a:pPr>
            <a:endParaRPr lang="nl-NL" sz="2400" b="1"/>
          </a:p>
          <a:p>
            <a:pPr marL="0" lvl="0" indent="0">
              <a:buFont typeface="Wingdings" panose="05000000000000000000" pitchFamily="2" charset="2"/>
              <a:buNone/>
            </a:pPr>
            <a:br>
              <a:rPr lang="nl-NL" sz="2400" b="1"/>
            </a:br>
            <a:endParaRPr lang="nl-NL" sz="2400"/>
          </a:p>
          <a:p>
            <a:pPr marL="287655" lvl="0" indent="-287655"/>
            <a:endParaRPr lang="nl-NL" sz="2400"/>
          </a:p>
        </p:txBody>
      </p:sp>
      <p:sp>
        <p:nvSpPr>
          <p:cNvPr id="13" name="Pijl: omlaag 12">
            <a:extLst>
              <a:ext uri="{FF2B5EF4-FFF2-40B4-BE49-F238E27FC236}">
                <a16:creationId xmlns:a16="http://schemas.microsoft.com/office/drawing/2014/main" id="{F970D58F-C04E-C1F6-F7AC-53A61AE64FC6}"/>
              </a:ext>
            </a:extLst>
          </p:cNvPr>
          <p:cNvSpPr/>
          <p:nvPr/>
        </p:nvSpPr>
        <p:spPr>
          <a:xfrm>
            <a:off x="2263140" y="3609760"/>
            <a:ext cx="457200" cy="804012"/>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tel 1">
            <a:extLst>
              <a:ext uri="{FF2B5EF4-FFF2-40B4-BE49-F238E27FC236}">
                <a16:creationId xmlns:a16="http://schemas.microsoft.com/office/drawing/2014/main" id="{78233C4F-DCD6-B768-B671-CD510F9371D5}"/>
              </a:ext>
            </a:extLst>
          </p:cNvPr>
          <p:cNvSpPr txBox="1">
            <a:spLocks/>
          </p:cNvSpPr>
          <p:nvPr/>
        </p:nvSpPr>
        <p:spPr bwMode="black">
          <a:xfrm>
            <a:off x="925439" y="234294"/>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r>
              <a:rPr lang="nl-NL" sz="3200"/>
              <a:t>Strategie grof afval</a:t>
            </a:r>
            <a:endParaRPr lang="nl-NL" sz="3200" i="1">
              <a:solidFill>
                <a:schemeClr val="tx1"/>
              </a:solidFill>
            </a:endParaRPr>
          </a:p>
        </p:txBody>
      </p:sp>
    </p:spTree>
    <p:extLst>
      <p:ext uri="{BB962C8B-B14F-4D97-AF65-F5344CB8AC3E}">
        <p14:creationId xmlns:p14="http://schemas.microsoft.com/office/powerpoint/2010/main" val="71702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1"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20600-3E37-6C5B-D95A-086F6F28679C}"/>
            </a:ext>
          </a:extLst>
        </p:cNvPr>
        <p:cNvGrpSpPr/>
        <p:nvPr/>
      </p:nvGrpSpPr>
      <p:grpSpPr>
        <a:xfrm>
          <a:off x="0" y="0"/>
          <a:ext cx="0" cy="0"/>
          <a:chOff x="0" y="0"/>
          <a:chExt cx="0" cy="0"/>
        </a:xfrm>
      </p:grpSpPr>
      <p:sp>
        <p:nvSpPr>
          <p:cNvPr id="23" name="Tijdelijke aanduiding voor tekst 22">
            <a:extLst>
              <a:ext uri="{FF2B5EF4-FFF2-40B4-BE49-F238E27FC236}">
                <a16:creationId xmlns:a16="http://schemas.microsoft.com/office/drawing/2014/main" id="{C0DB84EF-1970-4672-C177-B0925D860B00}"/>
              </a:ext>
            </a:extLst>
          </p:cNvPr>
          <p:cNvSpPr>
            <a:spLocks noGrp="1"/>
          </p:cNvSpPr>
          <p:nvPr>
            <p:ph type="body" sz="quarter" idx="19"/>
          </p:nvPr>
        </p:nvSpPr>
        <p:spPr>
          <a:xfrm>
            <a:off x="908466" y="2398140"/>
            <a:ext cx="11074320" cy="4218993"/>
          </a:xfrm>
        </p:spPr>
        <p:txBody>
          <a:bodyPr vert="horz" lIns="0" tIns="0" rIns="0" bIns="0" rtlCol="0" anchor="t">
            <a:noAutofit/>
          </a:bodyPr>
          <a:lstStyle/>
          <a:p>
            <a:pPr marL="0" indent="0">
              <a:buNone/>
            </a:pPr>
            <a:r>
              <a:rPr lang="nl-NL" sz="3200" b="1"/>
              <a:t>Gebiedsgerichte opgaven:</a:t>
            </a:r>
          </a:p>
          <a:p>
            <a:pPr marL="287655" indent="-287655">
              <a:lnSpc>
                <a:spcPct val="150000"/>
              </a:lnSpc>
            </a:pPr>
            <a:r>
              <a:rPr lang="nl-NL" sz="2800"/>
              <a:t>Aanpak bedrijfsmatige afvaldumpingen</a:t>
            </a:r>
          </a:p>
          <a:p>
            <a:pPr marL="287655" indent="-287655">
              <a:lnSpc>
                <a:spcPct val="150000"/>
              </a:lnSpc>
            </a:pPr>
            <a:r>
              <a:rPr lang="nl-NL" sz="2800"/>
              <a:t>Aanpak in- en uithuizingen</a:t>
            </a:r>
          </a:p>
          <a:p>
            <a:pPr marL="287655" indent="-287655">
              <a:lnSpc>
                <a:spcPct val="150000"/>
              </a:lnSpc>
            </a:pPr>
            <a:r>
              <a:rPr lang="nl-NL" sz="2800"/>
              <a:t>Studentenhuisvesting</a:t>
            </a:r>
          </a:p>
          <a:p>
            <a:pPr marL="287655" indent="-287655"/>
            <a:endParaRPr lang="nl-NL" sz="2800"/>
          </a:p>
        </p:txBody>
      </p:sp>
      <p:sp>
        <p:nvSpPr>
          <p:cNvPr id="21" name="Tijdelijke aanduiding voor tekst 20">
            <a:extLst>
              <a:ext uri="{FF2B5EF4-FFF2-40B4-BE49-F238E27FC236}">
                <a16:creationId xmlns:a16="http://schemas.microsoft.com/office/drawing/2014/main" id="{5FF2DE96-9CC3-82F0-FAFD-56ECF9A1BA68}"/>
              </a:ext>
            </a:extLst>
          </p:cNvPr>
          <p:cNvSpPr>
            <a:spLocks noGrp="1"/>
          </p:cNvSpPr>
          <p:nvPr>
            <p:ph type="body" sz="quarter" idx="15"/>
          </p:nvPr>
        </p:nvSpPr>
        <p:spPr/>
        <p:txBody>
          <a:bodyPr/>
          <a:lstStyle/>
          <a:p>
            <a:endParaRPr lang="nl-NL"/>
          </a:p>
        </p:txBody>
      </p:sp>
      <p:sp>
        <p:nvSpPr>
          <p:cNvPr id="22" name="Tijdelijke aanduiding voor tekst 21">
            <a:extLst>
              <a:ext uri="{FF2B5EF4-FFF2-40B4-BE49-F238E27FC236}">
                <a16:creationId xmlns:a16="http://schemas.microsoft.com/office/drawing/2014/main" id="{8C1A7C3C-549C-46B2-8D86-DEBAE129CDCD}"/>
              </a:ext>
            </a:extLst>
          </p:cNvPr>
          <p:cNvSpPr>
            <a:spLocks noGrp="1"/>
          </p:cNvSpPr>
          <p:nvPr>
            <p:ph type="body" sz="quarter" idx="18"/>
          </p:nvPr>
        </p:nvSpPr>
        <p:spPr/>
        <p:txBody>
          <a:bodyPr/>
          <a:lstStyle/>
          <a:p>
            <a:endParaRPr lang="nl-NL"/>
          </a:p>
        </p:txBody>
      </p:sp>
      <p:sp>
        <p:nvSpPr>
          <p:cNvPr id="20" name="Tijdelijke aanduiding voor tekst 19">
            <a:extLst>
              <a:ext uri="{FF2B5EF4-FFF2-40B4-BE49-F238E27FC236}">
                <a16:creationId xmlns:a16="http://schemas.microsoft.com/office/drawing/2014/main" id="{D0F0A919-F99A-076D-5038-DABDD33612A7}"/>
              </a:ext>
            </a:extLst>
          </p:cNvPr>
          <p:cNvSpPr>
            <a:spLocks noGrp="1"/>
          </p:cNvSpPr>
          <p:nvPr>
            <p:ph type="body" sz="quarter" idx="14"/>
          </p:nvPr>
        </p:nvSpPr>
        <p:spPr/>
        <p:txBody>
          <a:bodyPr/>
          <a:lstStyle/>
          <a:p>
            <a:endParaRPr lang="nl-NL"/>
          </a:p>
        </p:txBody>
      </p:sp>
      <p:sp>
        <p:nvSpPr>
          <p:cNvPr id="4" name="Titel 1">
            <a:extLst>
              <a:ext uri="{FF2B5EF4-FFF2-40B4-BE49-F238E27FC236}">
                <a16:creationId xmlns:a16="http://schemas.microsoft.com/office/drawing/2014/main" id="{DEF4ACB6-EC2A-8099-966B-B20CE1D33715}"/>
              </a:ext>
            </a:extLst>
          </p:cNvPr>
          <p:cNvSpPr>
            <a:spLocks noGrp="1"/>
          </p:cNvSpPr>
          <p:nvPr>
            <p:ph type="title"/>
          </p:nvPr>
        </p:nvSpPr>
        <p:spPr>
          <a:xfrm>
            <a:off x="918720" y="92880"/>
            <a:ext cx="10800000" cy="1296000"/>
          </a:xfrm>
        </p:spPr>
        <p:txBody>
          <a:bodyPr/>
          <a:lstStyle/>
          <a:p>
            <a:br>
              <a:rPr lang="nl-NL"/>
            </a:br>
            <a:r>
              <a:rPr lang="nl-NL"/>
              <a:t>En wat doen we nog meer?</a:t>
            </a:r>
            <a:endParaRPr lang="nl-NL" i="1">
              <a:solidFill>
                <a:schemeClr val="tx1"/>
              </a:solidFill>
            </a:endParaRPr>
          </a:p>
        </p:txBody>
      </p:sp>
      <p:sp>
        <p:nvSpPr>
          <p:cNvPr id="2" name="Tijdelijke aanduiding voor datum 3">
            <a:extLst>
              <a:ext uri="{FF2B5EF4-FFF2-40B4-BE49-F238E27FC236}">
                <a16:creationId xmlns:a16="http://schemas.microsoft.com/office/drawing/2014/main" id="{82B41E2F-8EF7-7419-0FCD-57138721E22C}"/>
              </a:ext>
            </a:extLst>
          </p:cNvPr>
          <p:cNvSpPr>
            <a:spLocks noGrp="1"/>
          </p:cNvSpPr>
          <p:nvPr>
            <p:ph type="dt" sz="half" idx="10"/>
          </p:nvPr>
        </p:nvSpPr>
        <p:spPr>
          <a:xfrm>
            <a:off x="10258560" y="6525000"/>
            <a:ext cx="1008000" cy="240120"/>
          </a:xfrm>
        </p:spPr>
        <p:txBody>
          <a:bodyPr/>
          <a:lstStyle/>
          <a:p>
            <a:fld id="{61B62A69-898C-4E33-9DA9-4DEAE2D8FA83}" type="datetime1">
              <a:rPr lang="nl-NL" smtClean="0"/>
              <a:t>21-5-2026</a:t>
            </a:fld>
            <a:endParaRPr lang="nl-NL"/>
          </a:p>
        </p:txBody>
      </p:sp>
      <p:sp>
        <p:nvSpPr>
          <p:cNvPr id="3" name="Tijdelijke aanduiding voor dianummer 4">
            <a:extLst>
              <a:ext uri="{FF2B5EF4-FFF2-40B4-BE49-F238E27FC236}">
                <a16:creationId xmlns:a16="http://schemas.microsoft.com/office/drawing/2014/main" id="{AF391EA2-73C9-0DA1-0E53-DF68E76A94BA}"/>
              </a:ext>
            </a:extLst>
          </p:cNvPr>
          <p:cNvSpPr>
            <a:spLocks noGrp="1"/>
          </p:cNvSpPr>
          <p:nvPr>
            <p:ph type="sldNum" sz="quarter" idx="12"/>
          </p:nvPr>
        </p:nvSpPr>
        <p:spPr>
          <a:xfrm>
            <a:off x="11334600" y="6525000"/>
            <a:ext cx="384120" cy="240120"/>
          </a:xfrm>
        </p:spPr>
        <p:txBody>
          <a:bodyPr/>
          <a:lstStyle/>
          <a:p>
            <a:r>
              <a:rPr lang="nl-NL"/>
              <a:t>| </a:t>
            </a:r>
            <a:fld id="{8F18802B-E4C7-4B2D-B37A-6B7CC3C134EA}" type="slidenum">
              <a:rPr lang="nl-NL" smtClean="0"/>
              <a:pPr/>
              <a:t>24</a:t>
            </a:fld>
            <a:endParaRPr lang="nl-NL"/>
          </a:p>
        </p:txBody>
      </p:sp>
      <p:sp>
        <p:nvSpPr>
          <p:cNvPr id="5" name="Titel 1">
            <a:extLst>
              <a:ext uri="{FF2B5EF4-FFF2-40B4-BE49-F238E27FC236}">
                <a16:creationId xmlns:a16="http://schemas.microsoft.com/office/drawing/2014/main" id="{DAA3B1BC-3CE0-16FD-492B-FC89EE9D723C}"/>
              </a:ext>
            </a:extLst>
          </p:cNvPr>
          <p:cNvSpPr txBox="1">
            <a:spLocks/>
          </p:cNvSpPr>
          <p:nvPr/>
        </p:nvSpPr>
        <p:spPr bwMode="black">
          <a:xfrm>
            <a:off x="918720" y="240867"/>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r>
              <a:rPr lang="nl-NL" sz="3200"/>
              <a:t>Strategie grof afval</a:t>
            </a:r>
            <a:endParaRPr lang="nl-NL" sz="3200" i="1">
              <a:solidFill>
                <a:schemeClr val="tx1"/>
              </a:solidFill>
            </a:endParaRPr>
          </a:p>
        </p:txBody>
      </p:sp>
    </p:spTree>
    <p:extLst>
      <p:ext uri="{BB962C8B-B14F-4D97-AF65-F5344CB8AC3E}">
        <p14:creationId xmlns:p14="http://schemas.microsoft.com/office/powerpoint/2010/main" val="2825034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83E37-A8F2-A61F-EC98-7FA7D288CF7E}"/>
            </a:ext>
          </a:extLst>
        </p:cNvPr>
        <p:cNvGrpSpPr/>
        <p:nvPr/>
      </p:nvGrpSpPr>
      <p:grpSpPr>
        <a:xfrm>
          <a:off x="0" y="0"/>
          <a:ext cx="0" cy="0"/>
          <a:chOff x="0" y="0"/>
          <a:chExt cx="0" cy="0"/>
        </a:xfrm>
      </p:grpSpPr>
      <p:sp>
        <p:nvSpPr>
          <p:cNvPr id="23" name="Tijdelijke aanduiding voor tekst 22">
            <a:extLst>
              <a:ext uri="{FF2B5EF4-FFF2-40B4-BE49-F238E27FC236}">
                <a16:creationId xmlns:a16="http://schemas.microsoft.com/office/drawing/2014/main" id="{2821EF9A-B9B7-6F33-4E5B-C3048F4EF52F}"/>
              </a:ext>
            </a:extLst>
          </p:cNvPr>
          <p:cNvSpPr>
            <a:spLocks noGrp="1"/>
          </p:cNvSpPr>
          <p:nvPr>
            <p:ph type="body" sz="quarter" idx="19"/>
          </p:nvPr>
        </p:nvSpPr>
        <p:spPr>
          <a:xfrm>
            <a:off x="919839" y="1711069"/>
            <a:ext cx="11062947" cy="4491948"/>
          </a:xfrm>
        </p:spPr>
        <p:txBody>
          <a:bodyPr vert="horz" lIns="0" tIns="0" rIns="0" bIns="0" rtlCol="0" anchor="t">
            <a:noAutofit/>
          </a:bodyPr>
          <a:lstStyle/>
          <a:p>
            <a:pPr marL="287655" indent="-287655">
              <a:lnSpc>
                <a:spcPct val="150000"/>
              </a:lnSpc>
            </a:pPr>
            <a:r>
              <a:rPr lang="en-US" sz="2800"/>
              <a:t>Basis op </a:t>
            </a:r>
            <a:r>
              <a:rPr lang="en-US" sz="2800" err="1"/>
              <a:t>orde</a:t>
            </a:r>
            <a:endParaRPr lang="en-US" sz="2800"/>
          </a:p>
          <a:p>
            <a:pPr marL="287655" indent="-287655">
              <a:lnSpc>
                <a:spcPct val="150000"/>
              </a:lnSpc>
            </a:pPr>
            <a:r>
              <a:rPr lang="en-US" sz="2800"/>
              <a:t>Beperkte </a:t>
            </a:r>
            <a:r>
              <a:rPr lang="en-US" sz="2800" err="1"/>
              <a:t>middelen</a:t>
            </a:r>
            <a:r>
              <a:rPr lang="en-US" sz="2800"/>
              <a:t> </a:t>
            </a:r>
            <a:r>
              <a:rPr lang="en-US" sz="2800" err="1"/>
              <a:t>en</a:t>
            </a:r>
            <a:r>
              <a:rPr lang="en-US" sz="2800"/>
              <a:t> (project)</a:t>
            </a:r>
            <a:r>
              <a:rPr lang="en-US" sz="2800" err="1"/>
              <a:t>capaciteit</a:t>
            </a:r>
            <a:endParaRPr lang="en-US" sz="2800"/>
          </a:p>
          <a:p>
            <a:pPr marL="287655" indent="-287655">
              <a:lnSpc>
                <a:spcPct val="150000"/>
              </a:lnSpc>
            </a:pPr>
            <a:r>
              <a:rPr lang="en-US" sz="2800" err="1"/>
              <a:t>Aanbiedgedrag</a:t>
            </a:r>
            <a:r>
              <a:rPr lang="en-US" sz="2800"/>
              <a:t> van </a:t>
            </a:r>
            <a:r>
              <a:rPr lang="en-US" sz="2800" err="1"/>
              <a:t>bewoners</a:t>
            </a:r>
            <a:r>
              <a:rPr lang="en-US" sz="2800"/>
              <a:t> (</a:t>
            </a:r>
            <a:r>
              <a:rPr lang="nl-NL" sz="2800"/>
              <a:t>grote verandering)</a:t>
            </a:r>
            <a:endParaRPr lang="en-US" sz="2800"/>
          </a:p>
          <a:p>
            <a:pPr marL="287655" indent="-287655">
              <a:lnSpc>
                <a:spcPct val="150000"/>
              </a:lnSpc>
            </a:pPr>
            <a:r>
              <a:rPr lang="en-US" sz="2800" err="1"/>
              <a:t>Dienstverleningskader</a:t>
            </a:r>
            <a:r>
              <a:rPr lang="en-US" sz="2800"/>
              <a:t> (</a:t>
            </a:r>
            <a:r>
              <a:rPr lang="en-US" sz="2800" err="1"/>
              <a:t>meldingen</a:t>
            </a:r>
            <a:r>
              <a:rPr lang="en-US" sz="2800"/>
              <a:t> &lt;72 </a:t>
            </a:r>
            <a:r>
              <a:rPr lang="en-US" sz="2800" err="1"/>
              <a:t>uur</a:t>
            </a:r>
            <a:r>
              <a:rPr lang="en-US" sz="2800"/>
              <a:t>) </a:t>
            </a:r>
          </a:p>
          <a:p>
            <a:pPr marL="575655" lvl="1" indent="-287655">
              <a:lnSpc>
                <a:spcPct val="150000"/>
              </a:lnSpc>
            </a:pPr>
            <a:r>
              <a:rPr lang="en-US" sz="2000"/>
              <a:t>In </a:t>
            </a:r>
            <a:r>
              <a:rPr lang="en-US" sz="2000" err="1"/>
              <a:t>Weesp</a:t>
            </a:r>
            <a:r>
              <a:rPr lang="en-US" sz="2000"/>
              <a:t> nu 3 </a:t>
            </a:r>
            <a:r>
              <a:rPr lang="en-US" sz="2000" err="1"/>
              <a:t>weken</a:t>
            </a:r>
            <a:endParaRPr lang="en-US" sz="2000"/>
          </a:p>
          <a:p>
            <a:pPr marL="575655" lvl="1" indent="-287655">
              <a:lnSpc>
                <a:spcPct val="150000"/>
              </a:lnSpc>
            </a:pPr>
            <a:r>
              <a:rPr lang="en-US" sz="2000" err="1"/>
              <a:t>Nog</a:t>
            </a:r>
            <a:r>
              <a:rPr lang="en-US" sz="2000"/>
              <a:t> </a:t>
            </a:r>
            <a:r>
              <a:rPr lang="en-US" sz="2000" err="1"/>
              <a:t>vaststellen</a:t>
            </a:r>
            <a:r>
              <a:rPr lang="en-US" sz="2000"/>
              <a:t> </a:t>
            </a:r>
            <a:r>
              <a:rPr lang="en-US" sz="2000" err="1"/>
              <a:t>voor</a:t>
            </a:r>
            <a:r>
              <a:rPr lang="en-US" sz="2000"/>
              <a:t> de rest van de </a:t>
            </a:r>
            <a:r>
              <a:rPr lang="en-US" sz="2000" err="1"/>
              <a:t>stad</a:t>
            </a:r>
            <a:r>
              <a:rPr lang="en-US" sz="2000"/>
              <a:t>.</a:t>
            </a:r>
          </a:p>
          <a:p>
            <a:pPr marL="287655" indent="-287655">
              <a:lnSpc>
                <a:spcPct val="150000"/>
              </a:lnSpc>
            </a:pPr>
            <a:r>
              <a:rPr lang="en-US" sz="2800" err="1"/>
              <a:t>Draagvlak</a:t>
            </a:r>
            <a:endParaRPr lang="en-US" sz="2800"/>
          </a:p>
          <a:p>
            <a:pPr marL="287655" indent="-287655">
              <a:lnSpc>
                <a:spcPct val="150000"/>
              </a:lnSpc>
            </a:pPr>
            <a:r>
              <a:rPr lang="en-US" sz="2800"/>
              <a:t>Beperkte </a:t>
            </a:r>
            <a:r>
              <a:rPr lang="en-US" sz="2800" err="1"/>
              <a:t>handhavingscapaciteit</a:t>
            </a:r>
            <a:endParaRPr lang="en-US" sz="2800"/>
          </a:p>
          <a:p>
            <a:pPr marL="0" indent="0">
              <a:lnSpc>
                <a:spcPct val="150000"/>
              </a:lnSpc>
              <a:buNone/>
            </a:pPr>
            <a:endParaRPr lang="en-US" sz="2800"/>
          </a:p>
        </p:txBody>
      </p:sp>
      <p:sp>
        <p:nvSpPr>
          <p:cNvPr id="21" name="Tijdelijke aanduiding voor tekst 20">
            <a:extLst>
              <a:ext uri="{FF2B5EF4-FFF2-40B4-BE49-F238E27FC236}">
                <a16:creationId xmlns:a16="http://schemas.microsoft.com/office/drawing/2014/main" id="{410DBFDD-25DD-27AF-AC63-0C98BDBAA6AB}"/>
              </a:ext>
            </a:extLst>
          </p:cNvPr>
          <p:cNvSpPr>
            <a:spLocks noGrp="1"/>
          </p:cNvSpPr>
          <p:nvPr>
            <p:ph type="body" sz="quarter" idx="15"/>
          </p:nvPr>
        </p:nvSpPr>
        <p:spPr/>
        <p:txBody>
          <a:bodyPr/>
          <a:lstStyle/>
          <a:p>
            <a:endParaRPr lang="nl-NL"/>
          </a:p>
        </p:txBody>
      </p:sp>
      <p:sp>
        <p:nvSpPr>
          <p:cNvPr id="22" name="Tijdelijke aanduiding voor tekst 21">
            <a:extLst>
              <a:ext uri="{FF2B5EF4-FFF2-40B4-BE49-F238E27FC236}">
                <a16:creationId xmlns:a16="http://schemas.microsoft.com/office/drawing/2014/main" id="{94E91A85-7680-49B4-9922-82A1BA1E8EC6}"/>
              </a:ext>
            </a:extLst>
          </p:cNvPr>
          <p:cNvSpPr>
            <a:spLocks noGrp="1"/>
          </p:cNvSpPr>
          <p:nvPr>
            <p:ph type="body" sz="quarter" idx="18"/>
          </p:nvPr>
        </p:nvSpPr>
        <p:spPr/>
        <p:txBody>
          <a:bodyPr/>
          <a:lstStyle/>
          <a:p>
            <a:endParaRPr lang="nl-NL"/>
          </a:p>
        </p:txBody>
      </p:sp>
      <p:sp>
        <p:nvSpPr>
          <p:cNvPr id="20" name="Tijdelijke aanduiding voor tekst 19">
            <a:extLst>
              <a:ext uri="{FF2B5EF4-FFF2-40B4-BE49-F238E27FC236}">
                <a16:creationId xmlns:a16="http://schemas.microsoft.com/office/drawing/2014/main" id="{215419E7-46B3-7B8C-50F3-D6F876BCDB3E}"/>
              </a:ext>
            </a:extLst>
          </p:cNvPr>
          <p:cNvSpPr>
            <a:spLocks noGrp="1"/>
          </p:cNvSpPr>
          <p:nvPr>
            <p:ph type="body" sz="quarter" idx="14"/>
          </p:nvPr>
        </p:nvSpPr>
        <p:spPr/>
        <p:txBody>
          <a:bodyPr/>
          <a:lstStyle/>
          <a:p>
            <a:endParaRPr lang="nl-NL"/>
          </a:p>
        </p:txBody>
      </p:sp>
      <p:sp>
        <p:nvSpPr>
          <p:cNvPr id="4" name="Titel 1">
            <a:extLst>
              <a:ext uri="{FF2B5EF4-FFF2-40B4-BE49-F238E27FC236}">
                <a16:creationId xmlns:a16="http://schemas.microsoft.com/office/drawing/2014/main" id="{17592DD3-6AEA-1072-D415-BC4F58A5A056}"/>
              </a:ext>
            </a:extLst>
          </p:cNvPr>
          <p:cNvSpPr>
            <a:spLocks noGrp="1"/>
          </p:cNvSpPr>
          <p:nvPr>
            <p:ph type="title"/>
          </p:nvPr>
        </p:nvSpPr>
        <p:spPr>
          <a:xfrm>
            <a:off x="930607" y="31093"/>
            <a:ext cx="10800000" cy="1296000"/>
          </a:xfrm>
        </p:spPr>
        <p:txBody>
          <a:bodyPr/>
          <a:lstStyle/>
          <a:p>
            <a:br>
              <a:rPr lang="nl-NL"/>
            </a:br>
            <a:r>
              <a:rPr lang="en-US" err="1"/>
              <a:t>Uitdagingen</a:t>
            </a:r>
            <a:endParaRPr lang="nl-NL" i="1">
              <a:solidFill>
                <a:schemeClr val="tx1"/>
              </a:solidFill>
            </a:endParaRPr>
          </a:p>
        </p:txBody>
      </p:sp>
      <p:sp>
        <p:nvSpPr>
          <p:cNvPr id="2" name="Tijdelijke aanduiding voor datum 3">
            <a:extLst>
              <a:ext uri="{FF2B5EF4-FFF2-40B4-BE49-F238E27FC236}">
                <a16:creationId xmlns:a16="http://schemas.microsoft.com/office/drawing/2014/main" id="{13475067-25E3-31AB-6C44-1A7DDB6AF7B4}"/>
              </a:ext>
            </a:extLst>
          </p:cNvPr>
          <p:cNvSpPr>
            <a:spLocks noGrp="1"/>
          </p:cNvSpPr>
          <p:nvPr>
            <p:ph type="dt" sz="half" idx="10"/>
          </p:nvPr>
        </p:nvSpPr>
        <p:spPr>
          <a:xfrm>
            <a:off x="10258560" y="6525000"/>
            <a:ext cx="1008000" cy="240120"/>
          </a:xfrm>
        </p:spPr>
        <p:txBody>
          <a:bodyPr/>
          <a:lstStyle/>
          <a:p>
            <a:fld id="{61B62A69-898C-4E33-9DA9-4DEAE2D8FA83}" type="datetime1">
              <a:rPr lang="nl-NL" smtClean="0"/>
              <a:t>21-5-2026</a:t>
            </a:fld>
            <a:endParaRPr lang="nl-NL"/>
          </a:p>
        </p:txBody>
      </p:sp>
      <p:sp>
        <p:nvSpPr>
          <p:cNvPr id="5" name="Tijdelijke aanduiding voor dianummer 4">
            <a:extLst>
              <a:ext uri="{FF2B5EF4-FFF2-40B4-BE49-F238E27FC236}">
                <a16:creationId xmlns:a16="http://schemas.microsoft.com/office/drawing/2014/main" id="{E05C3E07-7671-BA72-ACF9-AA143EF6895E}"/>
              </a:ext>
            </a:extLst>
          </p:cNvPr>
          <p:cNvSpPr>
            <a:spLocks noGrp="1"/>
          </p:cNvSpPr>
          <p:nvPr>
            <p:ph type="sldNum" sz="quarter" idx="12"/>
          </p:nvPr>
        </p:nvSpPr>
        <p:spPr>
          <a:xfrm>
            <a:off x="11334600" y="6525000"/>
            <a:ext cx="384120" cy="240120"/>
          </a:xfrm>
        </p:spPr>
        <p:txBody>
          <a:bodyPr/>
          <a:lstStyle/>
          <a:p>
            <a:r>
              <a:rPr lang="nl-NL"/>
              <a:t>| </a:t>
            </a:r>
            <a:fld id="{8F18802B-E4C7-4B2D-B37A-6B7CC3C134EA}" type="slidenum">
              <a:rPr lang="nl-NL" smtClean="0"/>
              <a:pPr/>
              <a:t>25</a:t>
            </a:fld>
            <a:endParaRPr lang="nl-NL"/>
          </a:p>
        </p:txBody>
      </p:sp>
      <p:sp>
        <p:nvSpPr>
          <p:cNvPr id="3" name="Titel 1">
            <a:extLst>
              <a:ext uri="{FF2B5EF4-FFF2-40B4-BE49-F238E27FC236}">
                <a16:creationId xmlns:a16="http://schemas.microsoft.com/office/drawing/2014/main" id="{561F8CD9-B371-8B8B-90C9-8CBE811D294C}"/>
              </a:ext>
            </a:extLst>
          </p:cNvPr>
          <p:cNvSpPr txBox="1">
            <a:spLocks/>
          </p:cNvSpPr>
          <p:nvPr/>
        </p:nvSpPr>
        <p:spPr bwMode="black">
          <a:xfrm>
            <a:off x="976576" y="250919"/>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r>
              <a:rPr lang="nl-NL" sz="3200"/>
              <a:t>Grof afval op afspraak</a:t>
            </a:r>
            <a:endParaRPr lang="nl-NL" sz="3200" i="1">
              <a:solidFill>
                <a:schemeClr val="tx1"/>
              </a:solidFill>
            </a:endParaRPr>
          </a:p>
        </p:txBody>
      </p:sp>
    </p:spTree>
    <p:extLst>
      <p:ext uri="{BB962C8B-B14F-4D97-AF65-F5344CB8AC3E}">
        <p14:creationId xmlns:p14="http://schemas.microsoft.com/office/powerpoint/2010/main" val="391639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4E4FA-81D6-12C9-E74E-F8CC836E12C8}"/>
            </a:ext>
          </a:extLst>
        </p:cNvPr>
        <p:cNvGrpSpPr/>
        <p:nvPr/>
      </p:nvGrpSpPr>
      <p:grpSpPr>
        <a:xfrm>
          <a:off x="0" y="0"/>
          <a:ext cx="0" cy="0"/>
          <a:chOff x="0" y="0"/>
          <a:chExt cx="0" cy="0"/>
        </a:xfrm>
      </p:grpSpPr>
      <p:sp>
        <p:nvSpPr>
          <p:cNvPr id="23" name="Tijdelijke aanduiding voor tekst 22">
            <a:extLst>
              <a:ext uri="{FF2B5EF4-FFF2-40B4-BE49-F238E27FC236}">
                <a16:creationId xmlns:a16="http://schemas.microsoft.com/office/drawing/2014/main" id="{233C3484-CE89-BE36-FB14-DCFC5AF65BFF}"/>
              </a:ext>
            </a:extLst>
          </p:cNvPr>
          <p:cNvSpPr>
            <a:spLocks noGrp="1"/>
          </p:cNvSpPr>
          <p:nvPr>
            <p:ph type="body" sz="quarter" idx="19"/>
          </p:nvPr>
        </p:nvSpPr>
        <p:spPr>
          <a:xfrm>
            <a:off x="908466" y="1711069"/>
            <a:ext cx="11074320" cy="4218993"/>
          </a:xfrm>
        </p:spPr>
        <p:txBody>
          <a:bodyPr vert="horz" lIns="0" tIns="0" rIns="0" bIns="0" rtlCol="0" anchor="t">
            <a:noAutofit/>
          </a:bodyPr>
          <a:lstStyle/>
          <a:p>
            <a:pPr marL="0" indent="0">
              <a:buNone/>
            </a:pPr>
            <a:r>
              <a:rPr lang="nl-NL" sz="2400" b="1"/>
              <a:t>Afstemming stadsdelen in 2026:</a:t>
            </a:r>
            <a:br>
              <a:rPr lang="nl-NL" sz="2400" b="1"/>
            </a:br>
            <a:endParaRPr lang="nl-NL" sz="2400"/>
          </a:p>
          <a:p>
            <a:pPr marL="287655" indent="-287655"/>
            <a:r>
              <a:rPr lang="nl-NL" sz="2400"/>
              <a:t>Q1 2026: 		 Start ambtelijke gesprekken per stadsdeel</a:t>
            </a:r>
          </a:p>
          <a:p>
            <a:endParaRPr lang="nl-NL" sz="2400"/>
          </a:p>
          <a:p>
            <a:pPr marL="287655" indent="-287655"/>
            <a:r>
              <a:rPr lang="nl-NL" sz="2400"/>
              <a:t>Q3 2026: 		 Start bestuurlijke route en bewonersnetwerken</a:t>
            </a:r>
          </a:p>
          <a:p>
            <a:endParaRPr lang="nl-NL" sz="2400"/>
          </a:p>
          <a:p>
            <a:pPr marL="287655" indent="-287655"/>
            <a:r>
              <a:rPr lang="nl-NL" sz="2400"/>
              <a:t>Q4 en Q1 2027:     Ambtelijke verdieping en bestuurlijke commitment </a:t>
            </a:r>
          </a:p>
        </p:txBody>
      </p:sp>
      <p:sp>
        <p:nvSpPr>
          <p:cNvPr id="21" name="Tijdelijke aanduiding voor tekst 20">
            <a:extLst>
              <a:ext uri="{FF2B5EF4-FFF2-40B4-BE49-F238E27FC236}">
                <a16:creationId xmlns:a16="http://schemas.microsoft.com/office/drawing/2014/main" id="{114CDF89-399D-A667-346F-DE1A780FFDA0}"/>
              </a:ext>
            </a:extLst>
          </p:cNvPr>
          <p:cNvSpPr>
            <a:spLocks noGrp="1"/>
          </p:cNvSpPr>
          <p:nvPr>
            <p:ph type="body" sz="quarter" idx="15"/>
          </p:nvPr>
        </p:nvSpPr>
        <p:spPr/>
        <p:txBody>
          <a:bodyPr/>
          <a:lstStyle/>
          <a:p>
            <a:endParaRPr lang="nl-NL"/>
          </a:p>
        </p:txBody>
      </p:sp>
      <p:sp>
        <p:nvSpPr>
          <p:cNvPr id="22" name="Tijdelijke aanduiding voor tekst 21">
            <a:extLst>
              <a:ext uri="{FF2B5EF4-FFF2-40B4-BE49-F238E27FC236}">
                <a16:creationId xmlns:a16="http://schemas.microsoft.com/office/drawing/2014/main" id="{A3B6573C-3974-B3BD-77E0-563652819BB1}"/>
              </a:ext>
            </a:extLst>
          </p:cNvPr>
          <p:cNvSpPr>
            <a:spLocks noGrp="1"/>
          </p:cNvSpPr>
          <p:nvPr>
            <p:ph type="body" sz="quarter" idx="18"/>
          </p:nvPr>
        </p:nvSpPr>
        <p:spPr/>
        <p:txBody>
          <a:bodyPr/>
          <a:lstStyle/>
          <a:p>
            <a:endParaRPr lang="nl-NL"/>
          </a:p>
        </p:txBody>
      </p:sp>
      <p:sp>
        <p:nvSpPr>
          <p:cNvPr id="20" name="Tijdelijke aanduiding voor tekst 19">
            <a:extLst>
              <a:ext uri="{FF2B5EF4-FFF2-40B4-BE49-F238E27FC236}">
                <a16:creationId xmlns:a16="http://schemas.microsoft.com/office/drawing/2014/main" id="{B34E0999-3017-F15A-88B8-3442F1A588E3}"/>
              </a:ext>
            </a:extLst>
          </p:cNvPr>
          <p:cNvSpPr>
            <a:spLocks noGrp="1"/>
          </p:cNvSpPr>
          <p:nvPr>
            <p:ph type="body" sz="quarter" idx="14"/>
          </p:nvPr>
        </p:nvSpPr>
        <p:spPr/>
        <p:txBody>
          <a:bodyPr/>
          <a:lstStyle/>
          <a:p>
            <a:endParaRPr lang="nl-NL"/>
          </a:p>
        </p:txBody>
      </p:sp>
      <p:sp>
        <p:nvSpPr>
          <p:cNvPr id="2" name="Tijdelijke aanduiding voor datum 3">
            <a:extLst>
              <a:ext uri="{FF2B5EF4-FFF2-40B4-BE49-F238E27FC236}">
                <a16:creationId xmlns:a16="http://schemas.microsoft.com/office/drawing/2014/main" id="{00690A87-3CD3-FE7F-1343-848E999114B4}"/>
              </a:ext>
            </a:extLst>
          </p:cNvPr>
          <p:cNvSpPr>
            <a:spLocks noGrp="1"/>
          </p:cNvSpPr>
          <p:nvPr>
            <p:ph type="dt" sz="half" idx="10"/>
          </p:nvPr>
        </p:nvSpPr>
        <p:spPr>
          <a:xfrm>
            <a:off x="10258560" y="6525000"/>
            <a:ext cx="1008000" cy="240120"/>
          </a:xfrm>
        </p:spPr>
        <p:txBody>
          <a:bodyPr/>
          <a:lstStyle/>
          <a:p>
            <a:fld id="{61B62A69-898C-4E33-9DA9-4DEAE2D8FA83}" type="datetime1">
              <a:rPr lang="nl-NL" smtClean="0"/>
              <a:t>21-5-2026</a:t>
            </a:fld>
            <a:endParaRPr lang="nl-NL"/>
          </a:p>
        </p:txBody>
      </p:sp>
      <p:sp>
        <p:nvSpPr>
          <p:cNvPr id="5" name="Tijdelijke aanduiding voor dianummer 4">
            <a:extLst>
              <a:ext uri="{FF2B5EF4-FFF2-40B4-BE49-F238E27FC236}">
                <a16:creationId xmlns:a16="http://schemas.microsoft.com/office/drawing/2014/main" id="{7FEB83EC-C766-A9E5-FC90-5B62BBAF6922}"/>
              </a:ext>
            </a:extLst>
          </p:cNvPr>
          <p:cNvSpPr>
            <a:spLocks noGrp="1"/>
          </p:cNvSpPr>
          <p:nvPr>
            <p:ph type="sldNum" sz="quarter" idx="12"/>
          </p:nvPr>
        </p:nvSpPr>
        <p:spPr>
          <a:xfrm>
            <a:off x="11334600" y="6525000"/>
            <a:ext cx="384120" cy="240120"/>
          </a:xfrm>
        </p:spPr>
        <p:txBody>
          <a:bodyPr/>
          <a:lstStyle/>
          <a:p>
            <a:r>
              <a:rPr lang="nl-NL"/>
              <a:t>| </a:t>
            </a:r>
            <a:fld id="{8F18802B-E4C7-4B2D-B37A-6B7CC3C134EA}" type="slidenum">
              <a:rPr lang="nl-NL" smtClean="0"/>
              <a:pPr/>
              <a:t>26</a:t>
            </a:fld>
            <a:endParaRPr lang="nl-NL"/>
          </a:p>
        </p:txBody>
      </p:sp>
      <p:sp>
        <p:nvSpPr>
          <p:cNvPr id="13" name="Titel 1">
            <a:extLst>
              <a:ext uri="{FF2B5EF4-FFF2-40B4-BE49-F238E27FC236}">
                <a16:creationId xmlns:a16="http://schemas.microsoft.com/office/drawing/2014/main" id="{FADFF0B4-14D9-2B13-3788-2866FA8E5983}"/>
              </a:ext>
            </a:extLst>
          </p:cNvPr>
          <p:cNvSpPr>
            <a:spLocks noGrp="1"/>
          </p:cNvSpPr>
          <p:nvPr>
            <p:ph type="title"/>
          </p:nvPr>
        </p:nvSpPr>
        <p:spPr>
          <a:xfrm>
            <a:off x="930607" y="31093"/>
            <a:ext cx="10800000" cy="1296000"/>
          </a:xfrm>
        </p:spPr>
        <p:txBody>
          <a:bodyPr/>
          <a:lstStyle/>
          <a:p>
            <a:br>
              <a:rPr lang="nl-NL"/>
            </a:br>
            <a:r>
              <a:rPr lang="en-US" err="1"/>
              <a:t>Proces</a:t>
            </a:r>
            <a:r>
              <a:rPr lang="en-US"/>
              <a:t> tot </a:t>
            </a:r>
            <a:r>
              <a:rPr lang="en-US" err="1"/>
              <a:t>invoering</a:t>
            </a:r>
            <a:endParaRPr lang="nl-NL" i="1">
              <a:solidFill>
                <a:schemeClr val="tx1"/>
              </a:solidFill>
            </a:endParaRPr>
          </a:p>
        </p:txBody>
      </p:sp>
      <p:sp>
        <p:nvSpPr>
          <p:cNvPr id="14" name="Titel 1">
            <a:extLst>
              <a:ext uri="{FF2B5EF4-FFF2-40B4-BE49-F238E27FC236}">
                <a16:creationId xmlns:a16="http://schemas.microsoft.com/office/drawing/2014/main" id="{8DABAA68-4EDC-73D0-2DEE-97AE20DE6A8D}"/>
              </a:ext>
            </a:extLst>
          </p:cNvPr>
          <p:cNvSpPr txBox="1">
            <a:spLocks/>
          </p:cNvSpPr>
          <p:nvPr/>
        </p:nvSpPr>
        <p:spPr bwMode="black">
          <a:xfrm>
            <a:off x="976576" y="250919"/>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r>
              <a:rPr lang="nl-NL" sz="3200"/>
              <a:t>Grof afval op afspraak</a:t>
            </a:r>
            <a:endParaRPr lang="nl-NL" sz="3200" i="1">
              <a:solidFill>
                <a:schemeClr val="tx1"/>
              </a:solidFill>
            </a:endParaRPr>
          </a:p>
        </p:txBody>
      </p:sp>
    </p:spTree>
    <p:extLst>
      <p:ext uri="{BB962C8B-B14F-4D97-AF65-F5344CB8AC3E}">
        <p14:creationId xmlns:p14="http://schemas.microsoft.com/office/powerpoint/2010/main" val="3999319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F2C56B08-6123-9604-6DA7-B4B9C3B3D7A7}"/>
              </a:ext>
            </a:extLst>
          </p:cNvPr>
          <p:cNvSpPr>
            <a:spLocks noGrp="1"/>
          </p:cNvSpPr>
          <p:nvPr>
            <p:ph type="dt" sz="half" idx="10"/>
          </p:nvPr>
        </p:nvSpPr>
        <p:spPr/>
        <p:txBody>
          <a:bodyPr/>
          <a:lstStyle/>
          <a:p>
            <a:fld id="{61B62A69-898C-4E33-9DA9-4DEAE2D8FA83}" type="datetime1">
              <a:rPr lang="nl-NL" smtClean="0"/>
              <a:t>21-5-2026</a:t>
            </a:fld>
            <a:endParaRPr lang="nl-NL"/>
          </a:p>
        </p:txBody>
      </p:sp>
      <p:sp>
        <p:nvSpPr>
          <p:cNvPr id="5" name="Tijdelijke aanduiding voor dianummer 4">
            <a:extLst>
              <a:ext uri="{FF2B5EF4-FFF2-40B4-BE49-F238E27FC236}">
                <a16:creationId xmlns:a16="http://schemas.microsoft.com/office/drawing/2014/main" id="{7AB89450-F4E4-4C59-0A56-BC81222CBF32}"/>
              </a:ext>
            </a:extLst>
          </p:cNvPr>
          <p:cNvSpPr>
            <a:spLocks noGrp="1"/>
          </p:cNvSpPr>
          <p:nvPr>
            <p:ph type="sldNum" sz="quarter" idx="12"/>
          </p:nvPr>
        </p:nvSpPr>
        <p:spPr/>
        <p:txBody>
          <a:bodyPr/>
          <a:lstStyle/>
          <a:p>
            <a:r>
              <a:rPr lang="nl-NL"/>
              <a:t>| </a:t>
            </a:r>
            <a:fld id="{8F18802B-E4C7-4B2D-B37A-6B7CC3C134EA}" type="slidenum">
              <a:rPr lang="nl-NL" smtClean="0"/>
              <a:pPr/>
              <a:t>27</a:t>
            </a:fld>
            <a:endParaRPr lang="nl-NL"/>
          </a:p>
        </p:txBody>
      </p:sp>
      <p:graphicFrame>
        <p:nvGraphicFramePr>
          <p:cNvPr id="10" name="Tabel 9">
            <a:extLst>
              <a:ext uri="{FF2B5EF4-FFF2-40B4-BE49-F238E27FC236}">
                <a16:creationId xmlns:a16="http://schemas.microsoft.com/office/drawing/2014/main" id="{EB0F3E7D-8A2D-FE1A-677C-80A36888C8FD}"/>
              </a:ext>
            </a:extLst>
          </p:cNvPr>
          <p:cNvGraphicFramePr>
            <a:graphicFrameLocks noGrp="1"/>
          </p:cNvGraphicFramePr>
          <p:nvPr>
            <p:extLst>
              <p:ext uri="{D42A27DB-BD31-4B8C-83A1-F6EECF244321}">
                <p14:modId xmlns:p14="http://schemas.microsoft.com/office/powerpoint/2010/main" val="549892910"/>
              </p:ext>
            </p:extLst>
          </p:nvPr>
        </p:nvGraphicFramePr>
        <p:xfrm>
          <a:off x="976576" y="1847484"/>
          <a:ext cx="10415783" cy="3909564"/>
        </p:xfrm>
        <a:graphic>
          <a:graphicData uri="http://schemas.openxmlformats.org/drawingml/2006/table">
            <a:tbl>
              <a:tblPr bandRow="1">
                <a:tableStyleId>{5C22544A-7EE6-4342-B048-85BDC9FD1C3A}</a:tableStyleId>
              </a:tblPr>
              <a:tblGrid>
                <a:gridCol w="821692">
                  <a:extLst>
                    <a:ext uri="{9D8B030D-6E8A-4147-A177-3AD203B41FA5}">
                      <a16:colId xmlns:a16="http://schemas.microsoft.com/office/drawing/2014/main" val="3206460026"/>
                    </a:ext>
                  </a:extLst>
                </a:gridCol>
                <a:gridCol w="1552021">
                  <a:extLst>
                    <a:ext uri="{9D8B030D-6E8A-4147-A177-3AD203B41FA5}">
                      <a16:colId xmlns:a16="http://schemas.microsoft.com/office/drawing/2014/main" val="1410451491"/>
                    </a:ext>
                  </a:extLst>
                </a:gridCol>
                <a:gridCol w="8042070">
                  <a:extLst>
                    <a:ext uri="{9D8B030D-6E8A-4147-A177-3AD203B41FA5}">
                      <a16:colId xmlns:a16="http://schemas.microsoft.com/office/drawing/2014/main" val="3610716517"/>
                    </a:ext>
                  </a:extLst>
                </a:gridCol>
              </a:tblGrid>
              <a:tr h="716944">
                <a:tc>
                  <a:txBody>
                    <a:bodyPr/>
                    <a:lstStyle/>
                    <a:p>
                      <a:endParaRPr lang="nl-NL"/>
                    </a:p>
                  </a:txBody>
                  <a:tcPr/>
                </a:tc>
                <a:tc>
                  <a:txBody>
                    <a:bodyPr/>
                    <a:lstStyle/>
                    <a:p>
                      <a:pPr lvl="0">
                        <a:buNone/>
                      </a:pPr>
                      <a:r>
                        <a:rPr lang="nl-NL"/>
                        <a:t>Najaar 2025</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0000"/>
                          </a:solidFill>
                          <a:effectLst/>
                          <a:uLnTx/>
                          <a:uFillTx/>
                          <a:latin typeface="+mn-lt"/>
                          <a:ea typeface="Calibri"/>
                          <a:cs typeface="Calibri"/>
                        </a:rPr>
                        <a:t>Gestart met op orde brengen grof aanbiedlocaties in Oost en West , loopt door in 2026 en 2027</a:t>
                      </a:r>
                    </a:p>
                  </a:txBody>
                  <a:tcPr/>
                </a:tc>
                <a:extLst>
                  <a:ext uri="{0D108BD9-81ED-4DB2-BD59-A6C34878D82A}">
                    <a16:rowId xmlns:a16="http://schemas.microsoft.com/office/drawing/2014/main" val="1262061730"/>
                  </a:ext>
                </a:extLst>
              </a:tr>
              <a:tr h="6202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orbel"/>
                        <a:ea typeface="+mn-ea"/>
                        <a:cs typeface="+mn-cs"/>
                      </a:endParaRPr>
                    </a:p>
                  </a:txBody>
                  <a:tcPr/>
                </a:tc>
                <a:tc>
                  <a:txBody>
                    <a:bodyPr/>
                    <a:lstStyle/>
                    <a:p>
                      <a:pPr marL="0" marR="0" lvl="0" indent="0" algn="l" rtl="0">
                        <a:lnSpc>
                          <a:spcPct val="100000"/>
                        </a:lnSpc>
                        <a:spcBef>
                          <a:spcPts val="0"/>
                        </a:spcBef>
                        <a:spcAft>
                          <a:spcPts val="0"/>
                        </a:spcAft>
                        <a:buClrTx/>
                        <a:buSzTx/>
                        <a:buFontTx/>
                        <a:buNone/>
                      </a:pPr>
                      <a:r>
                        <a:rPr lang="nl-NL" sz="1800" b="0" i="0" u="none" strike="noStrike" kern="1200" cap="none" spc="0" normalizeH="0" baseline="0" noProof="0">
                          <a:ln>
                            <a:noFill/>
                          </a:ln>
                          <a:solidFill>
                            <a:srgbClr val="000000"/>
                          </a:solidFill>
                          <a:effectLst/>
                          <a:uLnTx/>
                          <a:uFillTx/>
                          <a:latin typeface="Corbel"/>
                          <a:ea typeface="+mn-ea"/>
                          <a:cs typeface="+mn-cs"/>
                        </a:rPr>
                        <a:t>Voorjaar 2026</a:t>
                      </a:r>
                      <a:endParaRPr kumimoji="0" lang="nl-NL" sz="1800" b="0" i="0" u="none" strike="noStrike" kern="1200" cap="none" spc="0" normalizeH="0" baseline="0" noProof="0">
                        <a:ln>
                          <a:noFill/>
                        </a:ln>
                        <a:solidFill>
                          <a:srgbClr val="000000"/>
                        </a:solidFill>
                        <a:effectLst/>
                        <a:uLnTx/>
                        <a:uFillTx/>
                        <a:latin typeface="Corbel"/>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Start verbeteren grof op afspraak Weesp, Centrum en Watergraafsmeer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(loopt door in 2026 en 2027)</a:t>
                      </a:r>
                    </a:p>
                  </a:txBody>
                  <a:tcPr/>
                </a:tc>
                <a:extLst>
                  <a:ext uri="{0D108BD9-81ED-4DB2-BD59-A6C34878D82A}">
                    <a16:rowId xmlns:a16="http://schemas.microsoft.com/office/drawing/2014/main" val="1528268548"/>
                  </a:ext>
                </a:extLst>
              </a:tr>
              <a:tr h="6520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orbel"/>
                        <a:ea typeface="+mn-ea"/>
                        <a:cs typeface="+mn-cs"/>
                      </a:endParaRPr>
                    </a:p>
                  </a:txBody>
                  <a:tcPr/>
                </a:tc>
                <a:tc>
                  <a:txBody>
                    <a:bodyPr/>
                    <a:lstStyle/>
                    <a:p>
                      <a:pPr marL="0" marR="0" lvl="0" indent="0" algn="l" rtl="0">
                        <a:lnSpc>
                          <a:spcPct val="100000"/>
                        </a:lnSpc>
                        <a:spcBef>
                          <a:spcPts val="0"/>
                        </a:spcBef>
                        <a:spcAft>
                          <a:spcPts val="0"/>
                        </a:spcAft>
                        <a:buClrTx/>
                        <a:buSzTx/>
                        <a:buFontTx/>
                        <a:buNone/>
                      </a:pPr>
                      <a:r>
                        <a:rPr lang="nl-NL" sz="1800" b="0" i="0" u="none" strike="noStrike" kern="1200" cap="none" spc="0" normalizeH="0" baseline="0" noProof="0">
                          <a:ln>
                            <a:noFill/>
                          </a:ln>
                          <a:solidFill>
                            <a:srgbClr val="000000"/>
                          </a:solidFill>
                          <a:effectLst/>
                          <a:uLnTx/>
                          <a:uFillTx/>
                          <a:latin typeface="Corbel"/>
                          <a:ea typeface="+mn-ea"/>
                          <a:cs typeface="+mn-cs"/>
                        </a:rPr>
                        <a:t>Medio 2026</a:t>
                      </a:r>
                      <a:endParaRPr kumimoji="0" lang="en-US"/>
                    </a:p>
                  </a:txBody>
                  <a:tcPr/>
                </a:tc>
                <a:tc>
                  <a:txBody>
                    <a:bodyPr/>
                    <a:lstStyle/>
                    <a:p>
                      <a:pPr marL="0" marR="0" lvl="0" indent="0" algn="l">
                        <a:lnSpc>
                          <a:spcPct val="100000"/>
                        </a:lnSpc>
                        <a:spcBef>
                          <a:spcPts val="0"/>
                        </a:spcBef>
                        <a:spcAft>
                          <a:spcPts val="0"/>
                        </a:spcAft>
                        <a:buNone/>
                      </a:pPr>
                      <a:r>
                        <a:rPr lang="nl-NL" sz="1800" b="0" i="0" u="none" strike="noStrike" noProof="0">
                          <a:solidFill>
                            <a:srgbClr val="000000"/>
                          </a:solidFill>
                          <a:latin typeface="+mn-lt"/>
                        </a:rPr>
                        <a:t>Meerjarenplanning realisatie grof-afvalplekken stadsbreed</a:t>
                      </a:r>
                    </a:p>
                    <a:p>
                      <a:pPr marL="0" marR="0" lvl="0" indent="0" algn="l">
                        <a:lnSpc>
                          <a:spcPct val="100000"/>
                        </a:lnSpc>
                        <a:spcBef>
                          <a:spcPts val="0"/>
                        </a:spcBef>
                        <a:spcAft>
                          <a:spcPts val="0"/>
                        </a:spcAft>
                        <a:buNone/>
                      </a:pPr>
                      <a:endParaRPr lang="nl-NL" sz="1800" b="0" i="0" u="none" strike="noStrike" noProof="0">
                        <a:solidFill>
                          <a:srgbClr val="000000"/>
                        </a:solidFill>
                        <a:latin typeface="Corbel"/>
                      </a:endParaRPr>
                    </a:p>
                  </a:txBody>
                  <a:tcPr/>
                </a:tc>
                <a:extLst>
                  <a:ext uri="{0D108BD9-81ED-4DB2-BD59-A6C34878D82A}">
                    <a16:rowId xmlns:a16="http://schemas.microsoft.com/office/drawing/2014/main" val="3592892517"/>
                  </a:ext>
                </a:extLst>
              </a:tr>
              <a:tr h="620296">
                <a:tc>
                  <a:txBody>
                    <a:bodyPr/>
                    <a:lstStyle/>
                    <a:p>
                      <a:endParaRPr lang="nl-NL"/>
                    </a:p>
                  </a:txBody>
                  <a:tcPr/>
                </a:tc>
                <a:tc>
                  <a:txBody>
                    <a:bodyPr/>
                    <a:lstStyle/>
                    <a:p>
                      <a:pPr lvl="0">
                        <a:buNone/>
                      </a:pPr>
                      <a:r>
                        <a:rPr lang="en-US" err="1"/>
                        <a:t>Najaar</a:t>
                      </a:r>
                      <a:r>
                        <a:rPr lang="en-US"/>
                        <a:t> 2026</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nl-NL"/>
                        <a:t>Besluitvorming haalbaarheidsstudie Inleverpunten in de buurt  (vast en mobiel)</a:t>
                      </a:r>
                    </a:p>
                  </a:txBody>
                  <a:tcPr/>
                </a:tc>
                <a:extLst>
                  <a:ext uri="{0D108BD9-81ED-4DB2-BD59-A6C34878D82A}">
                    <a16:rowId xmlns:a16="http://schemas.microsoft.com/office/drawing/2014/main" val="444135350"/>
                  </a:ext>
                </a:extLst>
              </a:tr>
              <a:tr h="620296">
                <a:tc>
                  <a:txBody>
                    <a:bodyPr/>
                    <a:lstStyle/>
                    <a:p>
                      <a:endParaRPr lang="nl-NL"/>
                    </a:p>
                  </a:txBody>
                  <a:tcPr/>
                </a:tc>
                <a:tc>
                  <a:txBody>
                    <a:bodyPr/>
                    <a:lstStyle/>
                    <a:p>
                      <a:pPr lvl="0">
                        <a:buNone/>
                      </a:pPr>
                      <a:r>
                        <a:rPr lang="en-US"/>
                        <a:t>Q4 2026</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nl-NL"/>
                        <a:t>Bepalen servicenorm </a:t>
                      </a:r>
                      <a:r>
                        <a:rPr lang="nl-NL" i="1"/>
                        <a:t>Ophalen op afspraak</a:t>
                      </a:r>
                      <a:r>
                        <a:rPr lang="nl-NL"/>
                        <a:t> ook in relatie tot service norm afhandelingen meldingen (nu 72 uur)</a:t>
                      </a:r>
                    </a:p>
                  </a:txBody>
                  <a:tcPr/>
                </a:tc>
                <a:extLst>
                  <a:ext uri="{0D108BD9-81ED-4DB2-BD59-A6C34878D82A}">
                    <a16:rowId xmlns:a16="http://schemas.microsoft.com/office/drawing/2014/main" val="2886233563"/>
                  </a:ext>
                </a:extLst>
              </a:tr>
              <a:tr h="620296">
                <a:tc>
                  <a:txBody>
                    <a:bodyPr/>
                    <a:lstStyle/>
                    <a:p>
                      <a:endParaRPr lang="nl-NL"/>
                    </a:p>
                  </a:txBody>
                  <a:tcPr/>
                </a:tc>
                <a:tc>
                  <a:txBody>
                    <a:bodyPr/>
                    <a:lstStyle/>
                    <a:p>
                      <a:pPr lvl="0">
                        <a:buNone/>
                      </a:pPr>
                      <a:r>
                        <a:rPr lang="nl-NL"/>
                        <a:t>Medio 2027 gereed</a:t>
                      </a:r>
                      <a:endParaRPr lang="en-US"/>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nl-NL" sz="1800">
                          <a:ea typeface="Calibri"/>
                          <a:cs typeface="Calibri"/>
                        </a:rPr>
                        <a:t>2026/2027 Implementatieplan grof op afspraak in alle stadsdelen </a:t>
                      </a:r>
                      <a:endParaRPr lang="nl-NL"/>
                    </a:p>
                  </a:txBody>
                  <a:tcPr/>
                </a:tc>
                <a:extLst>
                  <a:ext uri="{0D108BD9-81ED-4DB2-BD59-A6C34878D82A}">
                    <a16:rowId xmlns:a16="http://schemas.microsoft.com/office/drawing/2014/main" val="4156369276"/>
                  </a:ext>
                </a:extLst>
              </a:tr>
            </a:tbl>
          </a:graphicData>
        </a:graphic>
      </p:graphicFrame>
      <p:pic>
        <p:nvPicPr>
          <p:cNvPr id="12" name="Graphic 11" descr="Lopen met effen opvulling">
            <a:extLst>
              <a:ext uri="{FF2B5EF4-FFF2-40B4-BE49-F238E27FC236}">
                <a16:creationId xmlns:a16="http://schemas.microsoft.com/office/drawing/2014/main" id="{F288C93F-D517-3C8D-2D7E-60F4DAF0251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95616" y="2676603"/>
            <a:ext cx="534306" cy="515439"/>
          </a:xfrm>
          <a:prstGeom prst="rect">
            <a:avLst/>
          </a:prstGeom>
        </p:spPr>
      </p:pic>
      <p:pic>
        <p:nvPicPr>
          <p:cNvPr id="15" name="Graphic 14" descr="Kruipen met effen opvulling">
            <a:extLst>
              <a:ext uri="{FF2B5EF4-FFF2-40B4-BE49-F238E27FC236}">
                <a16:creationId xmlns:a16="http://schemas.microsoft.com/office/drawing/2014/main" id="{4C2EC0F7-5367-CE76-4E1C-D7A6AB0D7DE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7236" y="4535677"/>
            <a:ext cx="582686" cy="491248"/>
          </a:xfrm>
          <a:prstGeom prst="rect">
            <a:avLst/>
          </a:prstGeom>
        </p:spPr>
      </p:pic>
      <p:pic>
        <p:nvPicPr>
          <p:cNvPr id="16" name="Graphic 15" descr="Kruipen met effen opvulling">
            <a:extLst>
              <a:ext uri="{FF2B5EF4-FFF2-40B4-BE49-F238E27FC236}">
                <a16:creationId xmlns:a16="http://schemas.microsoft.com/office/drawing/2014/main" id="{E4A0E358-65AB-96BE-5615-1E49E37E7E2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7236" y="5204618"/>
            <a:ext cx="582686" cy="491248"/>
          </a:xfrm>
          <a:prstGeom prst="rect">
            <a:avLst/>
          </a:prstGeom>
        </p:spPr>
      </p:pic>
      <p:pic>
        <p:nvPicPr>
          <p:cNvPr id="20" name="Graphic 19" descr="Lopen met effen opvulling">
            <a:extLst>
              <a:ext uri="{FF2B5EF4-FFF2-40B4-BE49-F238E27FC236}">
                <a16:creationId xmlns:a16="http://schemas.microsoft.com/office/drawing/2014/main" id="{31B21984-E94D-4DF5-F3A1-42EAC4D9BE6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7820" y="1983471"/>
            <a:ext cx="534306" cy="515439"/>
          </a:xfrm>
          <a:prstGeom prst="rect">
            <a:avLst/>
          </a:prstGeom>
        </p:spPr>
      </p:pic>
      <p:pic>
        <p:nvPicPr>
          <p:cNvPr id="21" name="Graphic 20" descr="Lopen met effen opvulling">
            <a:extLst>
              <a:ext uri="{FF2B5EF4-FFF2-40B4-BE49-F238E27FC236}">
                <a16:creationId xmlns:a16="http://schemas.microsoft.com/office/drawing/2014/main" id="{7C6EEB39-CC10-631A-F101-5419D111026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71426" y="3892725"/>
            <a:ext cx="534306" cy="515439"/>
          </a:xfrm>
          <a:prstGeom prst="rect">
            <a:avLst/>
          </a:prstGeom>
        </p:spPr>
      </p:pic>
      <p:sp>
        <p:nvSpPr>
          <p:cNvPr id="27" name="Titel 1">
            <a:extLst>
              <a:ext uri="{FF2B5EF4-FFF2-40B4-BE49-F238E27FC236}">
                <a16:creationId xmlns:a16="http://schemas.microsoft.com/office/drawing/2014/main" id="{4C9ECA7E-AC01-B819-6233-36FA6B11C2E1}"/>
              </a:ext>
            </a:extLst>
          </p:cNvPr>
          <p:cNvSpPr>
            <a:spLocks noGrp="1"/>
          </p:cNvSpPr>
          <p:nvPr>
            <p:ph type="title"/>
          </p:nvPr>
        </p:nvSpPr>
        <p:spPr>
          <a:xfrm>
            <a:off x="930607" y="31093"/>
            <a:ext cx="10800000" cy="1296000"/>
          </a:xfrm>
        </p:spPr>
        <p:txBody>
          <a:bodyPr/>
          <a:lstStyle/>
          <a:p>
            <a:br>
              <a:rPr lang="nl-NL"/>
            </a:br>
            <a:r>
              <a:rPr lang="en-US"/>
              <a:t>Planning</a:t>
            </a:r>
            <a:endParaRPr lang="nl-NL" i="1">
              <a:solidFill>
                <a:schemeClr val="tx1"/>
              </a:solidFill>
            </a:endParaRPr>
          </a:p>
        </p:txBody>
      </p:sp>
      <p:sp>
        <p:nvSpPr>
          <p:cNvPr id="28" name="Titel 1">
            <a:extLst>
              <a:ext uri="{FF2B5EF4-FFF2-40B4-BE49-F238E27FC236}">
                <a16:creationId xmlns:a16="http://schemas.microsoft.com/office/drawing/2014/main" id="{BDEE7508-7CC9-CE50-9D2C-B6B9EC2A57FA}"/>
              </a:ext>
            </a:extLst>
          </p:cNvPr>
          <p:cNvSpPr txBox="1">
            <a:spLocks/>
          </p:cNvSpPr>
          <p:nvPr/>
        </p:nvSpPr>
        <p:spPr bwMode="black">
          <a:xfrm>
            <a:off x="976576" y="250919"/>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r>
              <a:rPr lang="nl-NL" sz="3200"/>
              <a:t>Grof afval op afspraak</a:t>
            </a:r>
            <a:endParaRPr lang="nl-NL" sz="3200" i="1">
              <a:solidFill>
                <a:schemeClr val="tx1"/>
              </a:solidFill>
            </a:endParaRPr>
          </a:p>
        </p:txBody>
      </p:sp>
      <p:pic>
        <p:nvPicPr>
          <p:cNvPr id="2" name="Afbeelding 1">
            <a:extLst>
              <a:ext uri="{FF2B5EF4-FFF2-40B4-BE49-F238E27FC236}">
                <a16:creationId xmlns:a16="http://schemas.microsoft.com/office/drawing/2014/main" id="{C11428C0-8182-6A37-5443-961C04BD5657}"/>
              </a:ext>
            </a:extLst>
          </p:cNvPr>
          <p:cNvPicPr>
            <a:picLocks noChangeAspect="1"/>
          </p:cNvPicPr>
          <p:nvPr/>
        </p:nvPicPr>
        <p:blipFill>
          <a:blip r:embed="rId5"/>
          <a:stretch>
            <a:fillRect/>
          </a:stretch>
        </p:blipFill>
        <p:spPr>
          <a:xfrm>
            <a:off x="1047236" y="3244528"/>
            <a:ext cx="530398" cy="518205"/>
          </a:xfrm>
          <a:prstGeom prst="rect">
            <a:avLst/>
          </a:prstGeom>
        </p:spPr>
      </p:pic>
    </p:spTree>
    <p:extLst>
      <p:ext uri="{BB962C8B-B14F-4D97-AF65-F5344CB8AC3E}">
        <p14:creationId xmlns:p14="http://schemas.microsoft.com/office/powerpoint/2010/main" val="1357052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2EFAB6-A8D1-B9E8-D198-3DFEAF1062EC}"/>
              </a:ext>
            </a:extLst>
          </p:cNvPr>
          <p:cNvSpPr>
            <a:spLocks noGrp="1"/>
          </p:cNvSpPr>
          <p:nvPr>
            <p:ph type="title"/>
          </p:nvPr>
        </p:nvSpPr>
        <p:spPr/>
        <p:txBody>
          <a:bodyPr/>
          <a:lstStyle/>
          <a:p>
            <a:r>
              <a:rPr lang="nl-NL"/>
              <a:t>Ophalen </a:t>
            </a:r>
          </a:p>
        </p:txBody>
      </p:sp>
      <p:sp>
        <p:nvSpPr>
          <p:cNvPr id="3" name="Tijdelijke aanduiding voor tekst 2">
            <a:extLst>
              <a:ext uri="{FF2B5EF4-FFF2-40B4-BE49-F238E27FC236}">
                <a16:creationId xmlns:a16="http://schemas.microsoft.com/office/drawing/2014/main" id="{645CA16C-ED11-5EA3-C8AF-7417CFD1CED1}"/>
              </a:ext>
            </a:extLst>
          </p:cNvPr>
          <p:cNvSpPr>
            <a:spLocks noGrp="1"/>
          </p:cNvSpPr>
          <p:nvPr>
            <p:ph type="body" idx="1000"/>
          </p:nvPr>
        </p:nvSpPr>
        <p:spPr/>
        <p:txBody>
          <a:bodyPr/>
          <a:lstStyle/>
          <a:p>
            <a:endParaRPr lang="nl-NL"/>
          </a:p>
        </p:txBody>
      </p:sp>
      <p:sp>
        <p:nvSpPr>
          <p:cNvPr id="4" name="Tijdelijke aanduiding voor tekst 3">
            <a:extLst>
              <a:ext uri="{FF2B5EF4-FFF2-40B4-BE49-F238E27FC236}">
                <a16:creationId xmlns:a16="http://schemas.microsoft.com/office/drawing/2014/main" id="{60214C51-BE07-6843-7AA3-B2F622E328A0}"/>
              </a:ext>
            </a:extLst>
          </p:cNvPr>
          <p:cNvSpPr>
            <a:spLocks noGrp="1"/>
          </p:cNvSpPr>
          <p:nvPr>
            <p:ph type="body" idx="1"/>
          </p:nvPr>
        </p:nvSpPr>
        <p:spPr/>
        <p:txBody>
          <a:bodyPr/>
          <a:lstStyle/>
          <a:p>
            <a:r>
              <a:rPr lang="nl-NL"/>
              <a:t>Ervaringen, inzichten en aandachtspunten</a:t>
            </a:r>
          </a:p>
        </p:txBody>
      </p:sp>
      <p:sp>
        <p:nvSpPr>
          <p:cNvPr id="6" name="Tijdelijke aanduiding voor tekst 5">
            <a:extLst>
              <a:ext uri="{FF2B5EF4-FFF2-40B4-BE49-F238E27FC236}">
                <a16:creationId xmlns:a16="http://schemas.microsoft.com/office/drawing/2014/main" id="{1D87E365-FD09-BB2D-C993-C4254CFDA8AA}"/>
              </a:ext>
            </a:extLst>
          </p:cNvPr>
          <p:cNvSpPr>
            <a:spLocks noGrp="1"/>
          </p:cNvSpPr>
          <p:nvPr>
            <p:ph type="body" sz="quarter" idx="14"/>
          </p:nvPr>
        </p:nvSpPr>
        <p:spPr/>
        <p:txBody>
          <a:bodyPr/>
          <a:lstStyle/>
          <a:p>
            <a:endParaRPr lang="nl-NL"/>
          </a:p>
        </p:txBody>
      </p:sp>
      <p:sp>
        <p:nvSpPr>
          <p:cNvPr id="7" name="Tijdelijke aanduiding voor tekst 6">
            <a:extLst>
              <a:ext uri="{FF2B5EF4-FFF2-40B4-BE49-F238E27FC236}">
                <a16:creationId xmlns:a16="http://schemas.microsoft.com/office/drawing/2014/main" id="{A1629004-3BB4-C1BB-DB11-95B411CE958F}"/>
              </a:ext>
            </a:extLst>
          </p:cNvPr>
          <p:cNvSpPr>
            <a:spLocks noGrp="1"/>
          </p:cNvSpPr>
          <p:nvPr>
            <p:ph type="body" sz="quarter" idx="15"/>
          </p:nvPr>
        </p:nvSpPr>
        <p:spPr/>
        <p:txBody>
          <a:bodyPr/>
          <a:lstStyle/>
          <a:p>
            <a:endParaRPr lang="nl-NL"/>
          </a:p>
        </p:txBody>
      </p:sp>
      <p:sp>
        <p:nvSpPr>
          <p:cNvPr id="8" name="Tijdelijke aanduiding voor tekst 7">
            <a:extLst>
              <a:ext uri="{FF2B5EF4-FFF2-40B4-BE49-F238E27FC236}">
                <a16:creationId xmlns:a16="http://schemas.microsoft.com/office/drawing/2014/main" id="{AB095897-D71E-2B2D-0D57-579328990444}"/>
              </a:ext>
            </a:extLst>
          </p:cNvPr>
          <p:cNvSpPr>
            <a:spLocks noGrp="1"/>
          </p:cNvSpPr>
          <p:nvPr>
            <p:ph type="body" sz="quarter" idx="19"/>
          </p:nvPr>
        </p:nvSpPr>
        <p:spPr/>
        <p:txBody>
          <a:bodyPr/>
          <a:lstStyle/>
          <a:p>
            <a:endParaRPr lang="nl-NL"/>
          </a:p>
        </p:txBody>
      </p:sp>
    </p:spTree>
    <p:extLst>
      <p:ext uri="{BB962C8B-B14F-4D97-AF65-F5344CB8AC3E}">
        <p14:creationId xmlns:p14="http://schemas.microsoft.com/office/powerpoint/2010/main" val="2935948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9461C-8E42-42B8-50EC-C512A58807C5}"/>
            </a:ext>
          </a:extLst>
        </p:cNvPr>
        <p:cNvGrpSpPr/>
        <p:nvPr/>
      </p:nvGrpSpPr>
      <p:grpSpPr>
        <a:xfrm>
          <a:off x="0" y="0"/>
          <a:ext cx="0" cy="0"/>
          <a:chOff x="0" y="0"/>
          <a:chExt cx="0" cy="0"/>
        </a:xfrm>
      </p:grpSpPr>
      <p:sp>
        <p:nvSpPr>
          <p:cNvPr id="23" name="Tijdelijke aanduiding voor tekst 22">
            <a:extLst>
              <a:ext uri="{FF2B5EF4-FFF2-40B4-BE49-F238E27FC236}">
                <a16:creationId xmlns:a16="http://schemas.microsoft.com/office/drawing/2014/main" id="{D1A82773-E296-855B-474A-A554730226E6}"/>
              </a:ext>
            </a:extLst>
          </p:cNvPr>
          <p:cNvSpPr>
            <a:spLocks noGrp="1"/>
          </p:cNvSpPr>
          <p:nvPr>
            <p:ph type="body" sz="quarter" idx="19"/>
          </p:nvPr>
        </p:nvSpPr>
        <p:spPr>
          <a:xfrm>
            <a:off x="908466" y="1711069"/>
            <a:ext cx="11074320" cy="4218993"/>
          </a:xfrm>
        </p:spPr>
        <p:txBody>
          <a:bodyPr vert="horz" lIns="0" tIns="0" rIns="0" bIns="0" rtlCol="0" anchor="t">
            <a:noAutofit/>
          </a:bodyPr>
          <a:lstStyle/>
          <a:p>
            <a:pPr marL="0" indent="0">
              <a:buNone/>
            </a:pPr>
            <a:endParaRPr lang="nl-NL" sz="2400"/>
          </a:p>
          <a:p>
            <a:pPr marL="287655" indent="-287655">
              <a:lnSpc>
                <a:spcPct val="150000"/>
              </a:lnSpc>
            </a:pPr>
            <a:r>
              <a:rPr lang="nl-NL" sz="2400"/>
              <a:t>Hoe klinkt deze </a:t>
            </a:r>
            <a:r>
              <a:rPr lang="nl-NL" sz="2400" b="1"/>
              <a:t>aanpak</a:t>
            </a:r>
            <a:r>
              <a:rPr lang="nl-NL" sz="2400"/>
              <a:t> voor jullie?</a:t>
            </a:r>
          </a:p>
          <a:p>
            <a:pPr marL="287655" indent="-287655">
              <a:lnSpc>
                <a:spcPct val="150000"/>
              </a:lnSpc>
            </a:pPr>
            <a:r>
              <a:rPr lang="nl-NL" sz="2400"/>
              <a:t>Wat is voor jou het belangrijkste </a:t>
            </a:r>
            <a:r>
              <a:rPr lang="nl-NL" sz="2400" b="1"/>
              <a:t>aandachtspunt</a:t>
            </a:r>
            <a:r>
              <a:rPr lang="nl-NL" sz="2400"/>
              <a:t> voor de implementatie </a:t>
            </a:r>
            <a:r>
              <a:rPr lang="nl-NL" sz="2400" err="1"/>
              <a:t>GoA</a:t>
            </a:r>
            <a:r>
              <a:rPr lang="nl-NL" sz="2400"/>
              <a:t>?</a:t>
            </a:r>
          </a:p>
          <a:p>
            <a:pPr marL="287655" indent="-287655">
              <a:lnSpc>
                <a:spcPct val="150000"/>
              </a:lnSpc>
            </a:pPr>
            <a:r>
              <a:rPr lang="nl-NL" sz="2400"/>
              <a:t>Wat willen jullie ons </a:t>
            </a:r>
            <a:r>
              <a:rPr lang="nl-NL" sz="2400" b="1"/>
              <a:t>meegeven</a:t>
            </a:r>
            <a:r>
              <a:rPr lang="nl-NL" sz="2400"/>
              <a:t>? </a:t>
            </a:r>
          </a:p>
        </p:txBody>
      </p:sp>
      <p:sp>
        <p:nvSpPr>
          <p:cNvPr id="21" name="Tijdelijke aanduiding voor tekst 20">
            <a:extLst>
              <a:ext uri="{FF2B5EF4-FFF2-40B4-BE49-F238E27FC236}">
                <a16:creationId xmlns:a16="http://schemas.microsoft.com/office/drawing/2014/main" id="{50019776-7037-908F-44BE-FE3C73462BF3}"/>
              </a:ext>
            </a:extLst>
          </p:cNvPr>
          <p:cNvSpPr>
            <a:spLocks noGrp="1"/>
          </p:cNvSpPr>
          <p:nvPr>
            <p:ph type="body" sz="quarter" idx="15"/>
          </p:nvPr>
        </p:nvSpPr>
        <p:spPr/>
        <p:txBody>
          <a:bodyPr/>
          <a:lstStyle/>
          <a:p>
            <a:endParaRPr lang="nl-NL"/>
          </a:p>
        </p:txBody>
      </p:sp>
      <p:sp>
        <p:nvSpPr>
          <p:cNvPr id="22" name="Tijdelijke aanduiding voor tekst 21">
            <a:extLst>
              <a:ext uri="{FF2B5EF4-FFF2-40B4-BE49-F238E27FC236}">
                <a16:creationId xmlns:a16="http://schemas.microsoft.com/office/drawing/2014/main" id="{560DD8E7-7DF4-856C-B77F-37417B57727B}"/>
              </a:ext>
            </a:extLst>
          </p:cNvPr>
          <p:cNvSpPr>
            <a:spLocks noGrp="1"/>
          </p:cNvSpPr>
          <p:nvPr>
            <p:ph type="body" sz="quarter" idx="18"/>
          </p:nvPr>
        </p:nvSpPr>
        <p:spPr/>
        <p:txBody>
          <a:bodyPr/>
          <a:lstStyle/>
          <a:p>
            <a:endParaRPr lang="nl-NL"/>
          </a:p>
        </p:txBody>
      </p:sp>
      <p:sp>
        <p:nvSpPr>
          <p:cNvPr id="20" name="Tijdelijke aanduiding voor tekst 19">
            <a:extLst>
              <a:ext uri="{FF2B5EF4-FFF2-40B4-BE49-F238E27FC236}">
                <a16:creationId xmlns:a16="http://schemas.microsoft.com/office/drawing/2014/main" id="{711FA71C-8875-6AD0-1280-73784DB070C6}"/>
              </a:ext>
            </a:extLst>
          </p:cNvPr>
          <p:cNvSpPr>
            <a:spLocks noGrp="1"/>
          </p:cNvSpPr>
          <p:nvPr>
            <p:ph type="body" sz="quarter" idx="14"/>
          </p:nvPr>
        </p:nvSpPr>
        <p:spPr/>
        <p:txBody>
          <a:bodyPr/>
          <a:lstStyle/>
          <a:p>
            <a:endParaRPr lang="nl-NL"/>
          </a:p>
        </p:txBody>
      </p:sp>
      <p:sp>
        <p:nvSpPr>
          <p:cNvPr id="2" name="Tijdelijke aanduiding voor datum 3">
            <a:extLst>
              <a:ext uri="{FF2B5EF4-FFF2-40B4-BE49-F238E27FC236}">
                <a16:creationId xmlns:a16="http://schemas.microsoft.com/office/drawing/2014/main" id="{DDF03130-4618-3C9D-45E5-B0F12EA6DC84}"/>
              </a:ext>
            </a:extLst>
          </p:cNvPr>
          <p:cNvSpPr>
            <a:spLocks noGrp="1"/>
          </p:cNvSpPr>
          <p:nvPr>
            <p:ph type="dt" sz="half" idx="10"/>
          </p:nvPr>
        </p:nvSpPr>
        <p:spPr>
          <a:xfrm>
            <a:off x="10258560" y="6525000"/>
            <a:ext cx="1008000" cy="240120"/>
          </a:xfrm>
        </p:spPr>
        <p:txBody>
          <a:bodyPr/>
          <a:lstStyle/>
          <a:p>
            <a:fld id="{61B62A69-898C-4E33-9DA9-4DEAE2D8FA83}" type="datetime1">
              <a:rPr lang="nl-NL" smtClean="0"/>
              <a:t>21-5-2026</a:t>
            </a:fld>
            <a:endParaRPr lang="nl-NL"/>
          </a:p>
        </p:txBody>
      </p:sp>
      <p:sp>
        <p:nvSpPr>
          <p:cNvPr id="5" name="Tijdelijke aanduiding voor dianummer 4">
            <a:extLst>
              <a:ext uri="{FF2B5EF4-FFF2-40B4-BE49-F238E27FC236}">
                <a16:creationId xmlns:a16="http://schemas.microsoft.com/office/drawing/2014/main" id="{EF2065CE-92E8-73B8-C912-7ED442532DA3}"/>
              </a:ext>
            </a:extLst>
          </p:cNvPr>
          <p:cNvSpPr>
            <a:spLocks noGrp="1"/>
          </p:cNvSpPr>
          <p:nvPr>
            <p:ph type="sldNum" sz="quarter" idx="12"/>
          </p:nvPr>
        </p:nvSpPr>
        <p:spPr>
          <a:xfrm>
            <a:off x="11334600" y="6525000"/>
            <a:ext cx="384120" cy="240120"/>
          </a:xfrm>
        </p:spPr>
        <p:txBody>
          <a:bodyPr/>
          <a:lstStyle/>
          <a:p>
            <a:r>
              <a:rPr lang="nl-NL"/>
              <a:t>| </a:t>
            </a:r>
            <a:fld id="{8F18802B-E4C7-4B2D-B37A-6B7CC3C134EA}" type="slidenum">
              <a:rPr lang="nl-NL" smtClean="0"/>
              <a:pPr/>
              <a:t>29</a:t>
            </a:fld>
            <a:endParaRPr lang="nl-NL"/>
          </a:p>
        </p:txBody>
      </p:sp>
      <p:sp>
        <p:nvSpPr>
          <p:cNvPr id="7" name="Titel 1">
            <a:extLst>
              <a:ext uri="{FF2B5EF4-FFF2-40B4-BE49-F238E27FC236}">
                <a16:creationId xmlns:a16="http://schemas.microsoft.com/office/drawing/2014/main" id="{1B15A083-7C67-6A02-EAAA-F12B4DB4180B}"/>
              </a:ext>
            </a:extLst>
          </p:cNvPr>
          <p:cNvSpPr txBox="1">
            <a:spLocks/>
          </p:cNvSpPr>
          <p:nvPr/>
        </p:nvSpPr>
        <p:spPr bwMode="black">
          <a:xfrm>
            <a:off x="930607" y="31093"/>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br>
              <a:rPr lang="nl-NL"/>
            </a:br>
            <a:r>
              <a:rPr lang="nl-NL"/>
              <a:t>In gesprek</a:t>
            </a:r>
            <a:endParaRPr lang="nl-NL" i="1">
              <a:solidFill>
                <a:schemeClr val="tx1"/>
              </a:solidFill>
            </a:endParaRPr>
          </a:p>
        </p:txBody>
      </p:sp>
      <p:sp>
        <p:nvSpPr>
          <p:cNvPr id="8" name="Titel 1">
            <a:extLst>
              <a:ext uri="{FF2B5EF4-FFF2-40B4-BE49-F238E27FC236}">
                <a16:creationId xmlns:a16="http://schemas.microsoft.com/office/drawing/2014/main" id="{DFA97AFA-C4F3-B160-55A5-1F83DD66CF7C}"/>
              </a:ext>
            </a:extLst>
          </p:cNvPr>
          <p:cNvSpPr txBox="1">
            <a:spLocks/>
          </p:cNvSpPr>
          <p:nvPr/>
        </p:nvSpPr>
        <p:spPr bwMode="black">
          <a:xfrm>
            <a:off x="976576" y="250919"/>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r>
              <a:rPr lang="nl-NL" sz="3200"/>
              <a:t>Grof afval op afspraak</a:t>
            </a:r>
            <a:endParaRPr lang="nl-NL" sz="3200" i="1">
              <a:solidFill>
                <a:schemeClr val="tx1"/>
              </a:solidFill>
            </a:endParaRPr>
          </a:p>
        </p:txBody>
      </p:sp>
    </p:spTree>
    <p:extLst>
      <p:ext uri="{BB962C8B-B14F-4D97-AF65-F5344CB8AC3E}">
        <p14:creationId xmlns:p14="http://schemas.microsoft.com/office/powerpoint/2010/main" val="218653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EBA96-56BE-2EA5-C464-0B04E338D99C}"/>
              </a:ext>
            </a:extLst>
          </p:cNvPr>
          <p:cNvSpPr>
            <a:spLocks noGrp="1"/>
          </p:cNvSpPr>
          <p:nvPr>
            <p:ph type="title"/>
          </p:nvPr>
        </p:nvSpPr>
        <p:spPr>
          <a:xfrm>
            <a:off x="930607" y="77752"/>
            <a:ext cx="10800000" cy="1296000"/>
          </a:xfrm>
        </p:spPr>
        <p:txBody>
          <a:bodyPr/>
          <a:lstStyle/>
          <a:p>
            <a:br>
              <a:rPr lang="nl-NL"/>
            </a:br>
            <a:r>
              <a:rPr lang="nl-NL"/>
              <a:t>Inhoud</a:t>
            </a:r>
          </a:p>
        </p:txBody>
      </p:sp>
      <p:sp>
        <p:nvSpPr>
          <p:cNvPr id="6" name="Tijdelijke aanduiding voor tekst 5">
            <a:extLst>
              <a:ext uri="{FF2B5EF4-FFF2-40B4-BE49-F238E27FC236}">
                <a16:creationId xmlns:a16="http://schemas.microsoft.com/office/drawing/2014/main" id="{04EA9B45-5A75-5165-430E-37A88182C90C}"/>
              </a:ext>
            </a:extLst>
          </p:cNvPr>
          <p:cNvSpPr>
            <a:spLocks noGrp="1"/>
          </p:cNvSpPr>
          <p:nvPr>
            <p:ph type="body" sz="quarter" idx="19"/>
          </p:nvPr>
        </p:nvSpPr>
        <p:spPr>
          <a:xfrm>
            <a:off x="997874" y="2398140"/>
            <a:ext cx="10800000" cy="2146094"/>
          </a:xfrm>
        </p:spPr>
        <p:txBody>
          <a:bodyPr vert="horz" lIns="0" tIns="0" rIns="0" bIns="0" rtlCol="0" anchor="t">
            <a:noAutofit/>
          </a:bodyPr>
          <a:lstStyle/>
          <a:p>
            <a:pPr marL="287655" indent="-287655"/>
            <a:r>
              <a:rPr lang="nl-NL" sz="2400"/>
              <a:t>Wat is grof afval?</a:t>
            </a:r>
          </a:p>
          <a:p>
            <a:pPr marL="287655" indent="-287655"/>
            <a:r>
              <a:rPr lang="nl-NL" sz="2400"/>
              <a:t>Grof afval inzameling</a:t>
            </a:r>
          </a:p>
          <a:p>
            <a:pPr marL="287655" indent="-287655"/>
            <a:r>
              <a:rPr lang="nl-NL" sz="2400"/>
              <a:t>Handhaving op afval</a:t>
            </a:r>
          </a:p>
          <a:p>
            <a:pPr marL="287655" indent="-287655"/>
            <a:r>
              <a:rPr lang="nl-NL" sz="2400"/>
              <a:t>Huidige situatie grof afval</a:t>
            </a:r>
          </a:p>
          <a:p>
            <a:pPr marL="287655" indent="-287655"/>
            <a:r>
              <a:rPr lang="nl-NL" sz="2400"/>
              <a:t>Strategie grof afval</a:t>
            </a:r>
          </a:p>
          <a:p>
            <a:pPr marL="287655" indent="-287655"/>
            <a:r>
              <a:rPr lang="nl-NL" sz="2400"/>
              <a:t>Grof afval op afspraak </a:t>
            </a:r>
            <a:endParaRPr lang="nl-NL" sz="2400">
              <a:sym typeface="Wingdings" panose="05000000000000000000" pitchFamily="2" charset="2"/>
            </a:endParaRPr>
          </a:p>
          <a:p>
            <a:pPr marL="287655" indent="-287655"/>
            <a:r>
              <a:rPr lang="nl-NL" sz="2400"/>
              <a:t>Planning</a:t>
            </a:r>
          </a:p>
          <a:p>
            <a:pPr marL="287655" indent="-287655"/>
            <a:r>
              <a:rPr lang="nl-NL" sz="2400"/>
              <a:t>In gesprek</a:t>
            </a:r>
          </a:p>
          <a:p>
            <a:pPr marL="287655" indent="-287655"/>
            <a:endParaRPr lang="nl-NL" sz="2400"/>
          </a:p>
        </p:txBody>
      </p:sp>
      <p:sp>
        <p:nvSpPr>
          <p:cNvPr id="4" name="Tijdelijke aanduiding voor tekst 3">
            <a:extLst>
              <a:ext uri="{FF2B5EF4-FFF2-40B4-BE49-F238E27FC236}">
                <a16:creationId xmlns:a16="http://schemas.microsoft.com/office/drawing/2014/main" id="{3E9876A7-0A94-3B44-F437-F0A9A009D7F2}"/>
              </a:ext>
            </a:extLst>
          </p:cNvPr>
          <p:cNvSpPr>
            <a:spLocks noGrp="1"/>
          </p:cNvSpPr>
          <p:nvPr>
            <p:ph type="body" sz="quarter" idx="15"/>
          </p:nvPr>
        </p:nvSpPr>
        <p:spPr/>
        <p:txBody>
          <a:bodyPr/>
          <a:lstStyle/>
          <a:p>
            <a:endParaRPr lang="nl-NL"/>
          </a:p>
        </p:txBody>
      </p:sp>
      <p:sp>
        <p:nvSpPr>
          <p:cNvPr id="5" name="Tijdelijke aanduiding voor tekst 4">
            <a:extLst>
              <a:ext uri="{FF2B5EF4-FFF2-40B4-BE49-F238E27FC236}">
                <a16:creationId xmlns:a16="http://schemas.microsoft.com/office/drawing/2014/main" id="{357C814A-B938-90C0-3295-3531751FC6E1}"/>
              </a:ext>
            </a:extLst>
          </p:cNvPr>
          <p:cNvSpPr>
            <a:spLocks noGrp="1"/>
          </p:cNvSpPr>
          <p:nvPr>
            <p:ph type="body" sz="quarter" idx="18"/>
          </p:nvPr>
        </p:nvSpPr>
        <p:spPr/>
        <p:txBody>
          <a:bodyPr/>
          <a:lstStyle/>
          <a:p>
            <a:endParaRPr lang="nl-NL"/>
          </a:p>
        </p:txBody>
      </p:sp>
      <p:sp>
        <p:nvSpPr>
          <p:cNvPr id="3" name="Tijdelijke aanduiding voor tekst 2">
            <a:extLst>
              <a:ext uri="{FF2B5EF4-FFF2-40B4-BE49-F238E27FC236}">
                <a16:creationId xmlns:a16="http://schemas.microsoft.com/office/drawing/2014/main" id="{F065A39A-484A-54D4-D905-ECCC85C0A15D}"/>
              </a:ext>
            </a:extLst>
          </p:cNvPr>
          <p:cNvSpPr>
            <a:spLocks noGrp="1"/>
          </p:cNvSpPr>
          <p:nvPr>
            <p:ph type="body" sz="quarter" idx="14"/>
          </p:nvPr>
        </p:nvSpPr>
        <p:spPr/>
        <p:txBody>
          <a:bodyPr/>
          <a:lstStyle/>
          <a:p>
            <a:endParaRPr lang="nl-NL"/>
          </a:p>
        </p:txBody>
      </p:sp>
      <p:grpSp>
        <p:nvGrpSpPr>
          <p:cNvPr id="7" name="Groep 6">
            <a:extLst>
              <a:ext uri="{FF2B5EF4-FFF2-40B4-BE49-F238E27FC236}">
                <a16:creationId xmlns:a16="http://schemas.microsoft.com/office/drawing/2014/main" id="{1E0F5161-E557-FF0E-ED3C-EE2018FF7C31}"/>
              </a:ext>
            </a:extLst>
          </p:cNvPr>
          <p:cNvGrpSpPr/>
          <p:nvPr/>
        </p:nvGrpSpPr>
        <p:grpSpPr>
          <a:xfrm>
            <a:off x="8375515" y="2398140"/>
            <a:ext cx="2895206" cy="2305164"/>
            <a:chOff x="7472884" y="3010042"/>
            <a:chExt cx="3499197" cy="2786062"/>
          </a:xfrm>
        </p:grpSpPr>
        <p:pic>
          <p:nvPicPr>
            <p:cNvPr id="8" name="Tijdelijke aanduiding voor inhoud 10" descr="Afbeelding met symbool, logo, Graphics, clipart&#10;&#10;Door AI gegenereerde inhoud is mogelijk onjuist.">
              <a:extLst>
                <a:ext uri="{FF2B5EF4-FFF2-40B4-BE49-F238E27FC236}">
                  <a16:creationId xmlns:a16="http://schemas.microsoft.com/office/drawing/2014/main" id="{90E82E94-C42E-DE36-5A83-046526301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black">
            <a:xfrm>
              <a:off x="7472884" y="3010042"/>
              <a:ext cx="3499197" cy="2786062"/>
            </a:xfrm>
            <a:prstGeom prst="rect">
              <a:avLst/>
            </a:prstGeom>
            <a:ln w="25400">
              <a:noFill/>
            </a:ln>
          </p:spPr>
        </p:pic>
        <p:pic>
          <p:nvPicPr>
            <p:cNvPr id="9" name="Afbeelding 8" descr="Afbeelding met symbool, Graphics, clipart, logo&#10;&#10;Door AI gegenereerde inhoud is mogelijk onjuist.">
              <a:extLst>
                <a:ext uri="{FF2B5EF4-FFF2-40B4-BE49-F238E27FC236}">
                  <a16:creationId xmlns:a16="http://schemas.microsoft.com/office/drawing/2014/main" id="{148D7CB7-8229-9C88-181D-F38C09743E3C}"/>
                </a:ext>
              </a:extLst>
            </p:cNvPr>
            <p:cNvPicPr>
              <a:picLocks noChangeAspect="1"/>
            </p:cNvPicPr>
            <p:nvPr/>
          </p:nvPicPr>
          <p:blipFill>
            <a:blip r:embed="rId4" cstate="print">
              <a:extLst>
                <a:ext uri="{28A0092B-C50C-407E-A947-70E740481C1C}">
                  <a14:useLocalDpi xmlns:a14="http://schemas.microsoft.com/office/drawing/2010/main" val="0"/>
                </a:ext>
              </a:extLst>
            </a:blip>
            <a:srcRect l="6929" t="8570" r="7178" b="6195"/>
            <a:stretch/>
          </p:blipFill>
          <p:spPr>
            <a:xfrm>
              <a:off x="8288073" y="3458668"/>
              <a:ext cx="1809550" cy="1795684"/>
            </a:xfrm>
            <a:prstGeom prst="rect">
              <a:avLst/>
            </a:prstGeom>
          </p:spPr>
        </p:pic>
      </p:grpSp>
    </p:spTree>
    <p:extLst>
      <p:ext uri="{BB962C8B-B14F-4D97-AF65-F5344CB8AC3E}">
        <p14:creationId xmlns:p14="http://schemas.microsoft.com/office/powerpoint/2010/main" val="433962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F605A-D5C9-305B-94F8-52ACDE0E713A}"/>
            </a:ext>
          </a:extLst>
        </p:cNvPr>
        <p:cNvGrpSpPr/>
        <p:nvPr/>
      </p:nvGrpSpPr>
      <p:grpSpPr>
        <a:xfrm>
          <a:off x="0" y="0"/>
          <a:ext cx="0" cy="0"/>
          <a:chOff x="0" y="0"/>
          <a:chExt cx="0" cy="0"/>
        </a:xfrm>
      </p:grpSpPr>
      <p:pic>
        <p:nvPicPr>
          <p:cNvPr id="3" name="Tijdelijke aanduiding voor afbeelding 2" descr="Afbeelding met buitenshuis, grond, kleding, schoeisel&#10;&#10;Door AI gegenereerde inhoud is mogelijk onjuist.">
            <a:extLst>
              <a:ext uri="{FF2B5EF4-FFF2-40B4-BE49-F238E27FC236}">
                <a16:creationId xmlns:a16="http://schemas.microsoft.com/office/drawing/2014/main" id="{409F6494-DC3C-FAD0-2101-17C9782F2246}"/>
              </a:ext>
            </a:extLst>
          </p:cNvPr>
          <p:cNvPicPr>
            <a:picLocks noChangeAspect="1"/>
          </p:cNvPicPr>
          <p:nvPr/>
        </p:nvPicPr>
        <p:blipFill>
          <a:blip r:embed="rId3">
            <a:extLst>
              <a:ext uri="{28A0092B-C50C-407E-A947-70E740481C1C}">
                <a14:useLocalDpi xmlns:a14="http://schemas.microsoft.com/office/drawing/2010/main" val="0"/>
              </a:ext>
            </a:extLst>
          </a:blip>
          <a:srcRect l="4966" t="4473" r="5629" b="14227"/>
          <a:stretch>
            <a:fillRect/>
          </a:stretch>
        </p:blipFill>
        <p:spPr bwMode="black">
          <a:xfrm>
            <a:off x="868680" y="0"/>
            <a:ext cx="11323320" cy="6868003"/>
          </a:xfrm>
          <a:custGeom>
            <a:avLst/>
            <a:gdLst>
              <a:gd name="connsiteX0" fmla="*/ 0 w 11291887"/>
              <a:gd name="connsiteY0" fmla="*/ 0 h 6858000"/>
              <a:gd name="connsiteX1" fmla="*/ 11291887 w 11291887"/>
              <a:gd name="connsiteY1" fmla="*/ 0 h 6858000"/>
              <a:gd name="connsiteX2" fmla="*/ 11291887 w 11291887"/>
              <a:gd name="connsiteY2" fmla="*/ 6858000 h 6858000"/>
              <a:gd name="connsiteX3" fmla="*/ 0 w 1129188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91887" h="6858000">
                <a:moveTo>
                  <a:pt x="0" y="0"/>
                </a:moveTo>
                <a:lnTo>
                  <a:pt x="11291887" y="0"/>
                </a:lnTo>
                <a:lnTo>
                  <a:pt x="11291887" y="6858000"/>
                </a:lnTo>
                <a:lnTo>
                  <a:pt x="0" y="6858000"/>
                </a:lnTo>
                <a:close/>
              </a:path>
            </a:pathLst>
          </a:custGeom>
          <a:solidFill>
            <a:schemeClr val="bg2"/>
          </a:solidFill>
        </p:spPr>
      </p:pic>
      <p:sp>
        <p:nvSpPr>
          <p:cNvPr id="11" name="Tijdelijke aanduiding voor tekst 10">
            <a:extLst>
              <a:ext uri="{FF2B5EF4-FFF2-40B4-BE49-F238E27FC236}">
                <a16:creationId xmlns:a16="http://schemas.microsoft.com/office/drawing/2014/main" id="{8506CAFA-AA8E-6F16-180A-15A16187B133}"/>
              </a:ext>
            </a:extLst>
          </p:cNvPr>
          <p:cNvSpPr>
            <a:spLocks noGrp="1"/>
          </p:cNvSpPr>
          <p:nvPr>
            <p:ph type="body" idx="1000"/>
          </p:nvPr>
        </p:nvSpPr>
        <p:spPr/>
        <p:txBody>
          <a:bodyPr/>
          <a:lstStyle/>
          <a:p>
            <a:endParaRPr lang="nl-NL"/>
          </a:p>
        </p:txBody>
      </p:sp>
      <p:sp>
        <p:nvSpPr>
          <p:cNvPr id="4" name="Tijdelijke aanduiding voor tekst 3">
            <a:extLst>
              <a:ext uri="{FF2B5EF4-FFF2-40B4-BE49-F238E27FC236}">
                <a16:creationId xmlns:a16="http://schemas.microsoft.com/office/drawing/2014/main" id="{6CAC14BC-CBAE-C1E0-D9B6-1E0D06163BCA}"/>
              </a:ext>
            </a:extLst>
          </p:cNvPr>
          <p:cNvSpPr>
            <a:spLocks noGrp="1"/>
          </p:cNvSpPr>
          <p:nvPr>
            <p:ph type="body" sz="quarter" idx="14"/>
          </p:nvPr>
        </p:nvSpPr>
        <p:spPr/>
        <p:txBody>
          <a:bodyPr/>
          <a:lstStyle/>
          <a:p>
            <a:endParaRPr lang="nl-NL"/>
          </a:p>
        </p:txBody>
      </p:sp>
      <p:sp>
        <p:nvSpPr>
          <p:cNvPr id="6" name="Tijdelijke aanduiding voor tekst 5">
            <a:extLst>
              <a:ext uri="{FF2B5EF4-FFF2-40B4-BE49-F238E27FC236}">
                <a16:creationId xmlns:a16="http://schemas.microsoft.com/office/drawing/2014/main" id="{58F03E21-69A3-83A9-C3AC-C1CFA7F9D592}"/>
              </a:ext>
            </a:extLst>
          </p:cNvPr>
          <p:cNvSpPr>
            <a:spLocks noGrp="1"/>
          </p:cNvSpPr>
          <p:nvPr>
            <p:ph type="body" sz="quarter" idx="18"/>
          </p:nvPr>
        </p:nvSpPr>
        <p:spPr/>
        <p:txBody>
          <a:bodyPr/>
          <a:lstStyle/>
          <a:p>
            <a:endParaRPr lang="nl-NL"/>
          </a:p>
        </p:txBody>
      </p:sp>
      <p:sp>
        <p:nvSpPr>
          <p:cNvPr id="5" name="Tijdelijke aanduiding voor tekst 4">
            <a:extLst>
              <a:ext uri="{FF2B5EF4-FFF2-40B4-BE49-F238E27FC236}">
                <a16:creationId xmlns:a16="http://schemas.microsoft.com/office/drawing/2014/main" id="{63EDD77C-3E66-7075-FEB8-DF7F4CE0CE89}"/>
              </a:ext>
            </a:extLst>
          </p:cNvPr>
          <p:cNvSpPr>
            <a:spLocks noGrp="1"/>
          </p:cNvSpPr>
          <p:nvPr>
            <p:ph type="body" sz="quarter" idx="15"/>
          </p:nvPr>
        </p:nvSpPr>
        <p:spPr/>
        <p:txBody>
          <a:bodyPr/>
          <a:lstStyle/>
          <a:p>
            <a:endParaRPr lang="nl-NL"/>
          </a:p>
        </p:txBody>
      </p:sp>
      <p:sp>
        <p:nvSpPr>
          <p:cNvPr id="8" name="Tijdelijke aanduiding voor tekst 7">
            <a:extLst>
              <a:ext uri="{FF2B5EF4-FFF2-40B4-BE49-F238E27FC236}">
                <a16:creationId xmlns:a16="http://schemas.microsoft.com/office/drawing/2014/main" id="{3E9A1977-0DC8-DE84-5156-97D5225BB2D8}"/>
              </a:ext>
            </a:extLst>
          </p:cNvPr>
          <p:cNvSpPr>
            <a:spLocks noGrp="1"/>
          </p:cNvSpPr>
          <p:nvPr>
            <p:ph type="body" sz="quarter" idx="22"/>
          </p:nvPr>
        </p:nvSpPr>
        <p:spPr/>
        <p:txBody>
          <a:bodyPr/>
          <a:lstStyle/>
          <a:p>
            <a:endParaRPr lang="nl-NL"/>
          </a:p>
        </p:txBody>
      </p:sp>
      <p:sp>
        <p:nvSpPr>
          <p:cNvPr id="10" name="Tijdelijke aanduiding voor tekst 9">
            <a:extLst>
              <a:ext uri="{FF2B5EF4-FFF2-40B4-BE49-F238E27FC236}">
                <a16:creationId xmlns:a16="http://schemas.microsoft.com/office/drawing/2014/main" id="{0F5FF519-6FA4-915B-C511-FA13773BD472}"/>
              </a:ext>
            </a:extLst>
          </p:cNvPr>
          <p:cNvSpPr>
            <a:spLocks noGrp="1"/>
          </p:cNvSpPr>
          <p:nvPr>
            <p:ph type="body" sz="quarter" idx="23"/>
          </p:nvPr>
        </p:nvSpPr>
        <p:spPr/>
        <p:txBody>
          <a:bodyPr/>
          <a:lstStyle/>
          <a:p>
            <a:endParaRPr lang="nl-NL"/>
          </a:p>
        </p:txBody>
      </p:sp>
      <p:pic>
        <p:nvPicPr>
          <p:cNvPr id="2" name="Afbeelding 1">
            <a:extLst>
              <a:ext uri="{FF2B5EF4-FFF2-40B4-BE49-F238E27FC236}">
                <a16:creationId xmlns:a16="http://schemas.microsoft.com/office/drawing/2014/main" id="{16C5D7DE-D996-FD3A-8905-44BBD88633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400" y="3429000"/>
            <a:ext cx="5987962" cy="2446242"/>
          </a:xfrm>
          <a:prstGeom prst="rect">
            <a:avLst/>
          </a:prstGeom>
        </p:spPr>
      </p:pic>
    </p:spTree>
    <p:extLst>
      <p:ext uri="{BB962C8B-B14F-4D97-AF65-F5344CB8AC3E}">
        <p14:creationId xmlns:p14="http://schemas.microsoft.com/office/powerpoint/2010/main" val="40437957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AE1BE-CEB0-9D01-E773-95E0D7818EC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C175F1-D4D1-2205-1AEB-1D3BB4AB86A8}"/>
              </a:ext>
            </a:extLst>
          </p:cNvPr>
          <p:cNvSpPr>
            <a:spLocks noGrp="1"/>
          </p:cNvSpPr>
          <p:nvPr>
            <p:ph type="title"/>
          </p:nvPr>
        </p:nvSpPr>
        <p:spPr>
          <a:xfrm>
            <a:off x="918720" y="92880"/>
            <a:ext cx="10800000" cy="1296000"/>
          </a:xfrm>
        </p:spPr>
        <p:txBody>
          <a:bodyPr/>
          <a:lstStyle/>
          <a:p>
            <a:br>
              <a:rPr lang="nl-NL"/>
            </a:br>
            <a:r>
              <a:rPr lang="nl-NL"/>
              <a:t>Wat is grof afval?</a:t>
            </a:r>
          </a:p>
        </p:txBody>
      </p:sp>
      <p:sp>
        <p:nvSpPr>
          <p:cNvPr id="3" name="Tijdelijke aanduiding voor tekst 2">
            <a:extLst>
              <a:ext uri="{FF2B5EF4-FFF2-40B4-BE49-F238E27FC236}">
                <a16:creationId xmlns:a16="http://schemas.microsoft.com/office/drawing/2014/main" id="{DC99FD99-9B65-A9CC-B120-A84C6D4DAFF5}"/>
              </a:ext>
            </a:extLst>
          </p:cNvPr>
          <p:cNvSpPr>
            <a:spLocks noGrp="1"/>
          </p:cNvSpPr>
          <p:nvPr>
            <p:ph type="body" sz="quarter" idx="19"/>
          </p:nvPr>
        </p:nvSpPr>
        <p:spPr>
          <a:xfrm>
            <a:off x="908466" y="1794510"/>
            <a:ext cx="10800000" cy="3028050"/>
          </a:xfrm>
        </p:spPr>
        <p:txBody>
          <a:bodyPr vert="horz" lIns="0" tIns="0" rIns="0" bIns="0" rtlCol="0" anchor="t">
            <a:noAutofit/>
          </a:bodyPr>
          <a:lstStyle/>
          <a:p>
            <a:pPr marL="0" indent="0">
              <a:buNone/>
            </a:pPr>
            <a:r>
              <a:rPr lang="nl-NL" sz="2400" b="1"/>
              <a:t>Definitie:</a:t>
            </a:r>
            <a:br>
              <a:rPr lang="nl-NL" sz="2400"/>
            </a:br>
            <a:endParaRPr lang="nl-NL" sz="2400"/>
          </a:p>
          <a:p>
            <a:pPr marL="0" indent="0">
              <a:buNone/>
            </a:pPr>
            <a:r>
              <a:rPr lang="nl-NL" sz="2400"/>
              <a:t>Grof (huishoudelijk) afval zijn spullen </a:t>
            </a:r>
            <a:br>
              <a:rPr lang="nl-NL" sz="2400"/>
            </a:br>
            <a:r>
              <a:rPr lang="nl-NL" sz="2400"/>
              <a:t>van bewoners die niet in een afvalzak </a:t>
            </a:r>
            <a:br>
              <a:rPr lang="nl-NL" sz="2400"/>
            </a:br>
            <a:r>
              <a:rPr lang="nl-NL" sz="2400"/>
              <a:t>of container passen, zoals een </a:t>
            </a:r>
            <a:br>
              <a:rPr lang="nl-NL" sz="2400"/>
            </a:br>
            <a:r>
              <a:rPr lang="nl-NL" sz="2400"/>
              <a:t>magnetron, matras, vloerkleed of tafel. </a:t>
            </a:r>
          </a:p>
          <a:p>
            <a:pPr marL="0" indent="0">
              <a:buNone/>
            </a:pPr>
            <a:endParaRPr lang="nl-NL" sz="2400"/>
          </a:p>
          <a:p>
            <a:pPr marL="0" indent="0">
              <a:buNone/>
            </a:pPr>
            <a:endParaRPr lang="nl-NL" sz="2400"/>
          </a:p>
        </p:txBody>
      </p:sp>
      <p:sp>
        <p:nvSpPr>
          <p:cNvPr id="4" name="Tijdelijke aanduiding voor datum 3">
            <a:extLst>
              <a:ext uri="{FF2B5EF4-FFF2-40B4-BE49-F238E27FC236}">
                <a16:creationId xmlns:a16="http://schemas.microsoft.com/office/drawing/2014/main" id="{BCB0F7ED-43E7-BC5A-FA2D-847AD218912B}"/>
              </a:ext>
            </a:extLst>
          </p:cNvPr>
          <p:cNvSpPr>
            <a:spLocks noGrp="1"/>
          </p:cNvSpPr>
          <p:nvPr>
            <p:ph type="dt" sz="half" idx="10"/>
          </p:nvPr>
        </p:nvSpPr>
        <p:spPr/>
        <p:txBody>
          <a:bodyPr/>
          <a:lstStyle/>
          <a:p>
            <a:fld id="{61B62A69-898C-4E33-9DA9-4DEAE2D8FA83}" type="datetime1">
              <a:rPr lang="nl-NL" smtClean="0"/>
              <a:t>21-5-2026</a:t>
            </a:fld>
            <a:endParaRPr lang="nl-NL"/>
          </a:p>
        </p:txBody>
      </p:sp>
      <p:sp>
        <p:nvSpPr>
          <p:cNvPr id="5" name="Tijdelijke aanduiding voor dianummer 4">
            <a:extLst>
              <a:ext uri="{FF2B5EF4-FFF2-40B4-BE49-F238E27FC236}">
                <a16:creationId xmlns:a16="http://schemas.microsoft.com/office/drawing/2014/main" id="{3A9F6A65-974A-1ED3-C2DB-B4B11AE66C59}"/>
              </a:ext>
            </a:extLst>
          </p:cNvPr>
          <p:cNvSpPr>
            <a:spLocks noGrp="1"/>
          </p:cNvSpPr>
          <p:nvPr>
            <p:ph type="sldNum" sz="quarter" idx="12"/>
          </p:nvPr>
        </p:nvSpPr>
        <p:spPr/>
        <p:txBody>
          <a:bodyPr/>
          <a:lstStyle/>
          <a:p>
            <a:r>
              <a:rPr lang="nl-NL"/>
              <a:t>| </a:t>
            </a:r>
            <a:fld id="{8F18802B-E4C7-4B2D-B37A-6B7CC3C134EA}" type="slidenum">
              <a:rPr lang="nl-NL" smtClean="0"/>
              <a:pPr/>
              <a:t>4</a:t>
            </a:fld>
            <a:endParaRPr lang="nl-NL"/>
          </a:p>
        </p:txBody>
      </p:sp>
      <p:sp>
        <p:nvSpPr>
          <p:cNvPr id="6" name="Tijdelijke aanduiding voor tekst 5">
            <a:extLst>
              <a:ext uri="{FF2B5EF4-FFF2-40B4-BE49-F238E27FC236}">
                <a16:creationId xmlns:a16="http://schemas.microsoft.com/office/drawing/2014/main" id="{08DE0A65-6B2D-C3C1-6116-5311911392BE}"/>
              </a:ext>
            </a:extLst>
          </p:cNvPr>
          <p:cNvSpPr>
            <a:spLocks noGrp="1"/>
          </p:cNvSpPr>
          <p:nvPr>
            <p:ph type="body" sz="quarter" idx="15"/>
          </p:nvPr>
        </p:nvSpPr>
        <p:spPr/>
        <p:txBody>
          <a:bodyPr/>
          <a:lstStyle/>
          <a:p>
            <a:endParaRPr lang="nl-NL"/>
          </a:p>
        </p:txBody>
      </p:sp>
      <p:sp>
        <p:nvSpPr>
          <p:cNvPr id="7" name="Tijdelijke aanduiding voor tekst 6">
            <a:extLst>
              <a:ext uri="{FF2B5EF4-FFF2-40B4-BE49-F238E27FC236}">
                <a16:creationId xmlns:a16="http://schemas.microsoft.com/office/drawing/2014/main" id="{CE1F2574-68A5-2F13-AC60-9EFD637639BE}"/>
              </a:ext>
            </a:extLst>
          </p:cNvPr>
          <p:cNvSpPr>
            <a:spLocks noGrp="1"/>
          </p:cNvSpPr>
          <p:nvPr>
            <p:ph type="body" sz="quarter" idx="18"/>
          </p:nvPr>
        </p:nvSpPr>
        <p:spPr/>
        <p:txBody>
          <a:bodyPr/>
          <a:lstStyle/>
          <a:p>
            <a:endParaRPr lang="nl-NL"/>
          </a:p>
        </p:txBody>
      </p:sp>
      <p:sp>
        <p:nvSpPr>
          <p:cNvPr id="8" name="Tijdelijke aanduiding voor tekst 7">
            <a:extLst>
              <a:ext uri="{FF2B5EF4-FFF2-40B4-BE49-F238E27FC236}">
                <a16:creationId xmlns:a16="http://schemas.microsoft.com/office/drawing/2014/main" id="{48424DAD-4D53-3F2A-F56E-083457301A96}"/>
              </a:ext>
            </a:extLst>
          </p:cNvPr>
          <p:cNvSpPr>
            <a:spLocks noGrp="1"/>
          </p:cNvSpPr>
          <p:nvPr>
            <p:ph type="body" sz="quarter" idx="14"/>
          </p:nvPr>
        </p:nvSpPr>
        <p:spPr/>
        <p:txBody>
          <a:bodyPr/>
          <a:lstStyle/>
          <a:p>
            <a:endParaRPr lang="nl-NL"/>
          </a:p>
        </p:txBody>
      </p:sp>
      <p:pic>
        <p:nvPicPr>
          <p:cNvPr id="1026" name="Picture 2" descr="Afbeelding met buitenshuis, grond, wiel, Landvoertuig&#10;&#10;Door AI gegenereerde inhoud is mogelijk onjuist.">
            <a:extLst>
              <a:ext uri="{FF2B5EF4-FFF2-40B4-BE49-F238E27FC236}">
                <a16:creationId xmlns:a16="http://schemas.microsoft.com/office/drawing/2014/main" id="{68E352B8-40C6-4AF4-D867-B3DCE518FD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99" t="-293" r="21968" b="5007"/>
          <a:stretch>
            <a:fillRect/>
          </a:stretch>
        </p:blipFill>
        <p:spPr bwMode="auto">
          <a:xfrm>
            <a:off x="6125920" y="-496111"/>
            <a:ext cx="6622435" cy="735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7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5C2A25-2CCD-5E11-F4F2-8C05483BC781}"/>
              </a:ext>
            </a:extLst>
          </p:cNvPr>
          <p:cNvSpPr>
            <a:spLocks noGrp="1"/>
          </p:cNvSpPr>
          <p:nvPr>
            <p:ph type="title"/>
          </p:nvPr>
        </p:nvSpPr>
        <p:spPr>
          <a:xfrm>
            <a:off x="918720" y="92880"/>
            <a:ext cx="10800000" cy="1296000"/>
          </a:xfrm>
        </p:spPr>
        <p:txBody>
          <a:bodyPr/>
          <a:lstStyle/>
          <a:p>
            <a:br>
              <a:rPr lang="nl-NL"/>
            </a:br>
            <a:r>
              <a:rPr lang="nl-NL">
                <a:solidFill>
                  <a:schemeClr val="tx1"/>
                </a:solidFill>
              </a:rPr>
              <a:t>Korte quiz: </a:t>
            </a:r>
            <a:r>
              <a:rPr lang="nl-NL"/>
              <a:t>MAG DIT?</a:t>
            </a:r>
          </a:p>
        </p:txBody>
      </p:sp>
      <p:sp>
        <p:nvSpPr>
          <p:cNvPr id="4" name="Tijdelijke aanduiding voor datum 3">
            <a:extLst>
              <a:ext uri="{FF2B5EF4-FFF2-40B4-BE49-F238E27FC236}">
                <a16:creationId xmlns:a16="http://schemas.microsoft.com/office/drawing/2014/main" id="{7F1C9E40-119A-0246-52D3-15DA8C0EDDED}"/>
              </a:ext>
            </a:extLst>
          </p:cNvPr>
          <p:cNvSpPr>
            <a:spLocks noGrp="1"/>
          </p:cNvSpPr>
          <p:nvPr>
            <p:ph type="dt" sz="half" idx="10"/>
          </p:nvPr>
        </p:nvSpPr>
        <p:spPr/>
        <p:txBody>
          <a:bodyPr/>
          <a:lstStyle/>
          <a:p>
            <a:fld id="{61B62A69-898C-4E33-9DA9-4DEAE2D8FA83}" type="datetime1">
              <a:rPr lang="nl-NL" smtClean="0"/>
              <a:t>21-5-2026</a:t>
            </a:fld>
            <a:endParaRPr lang="nl-NL"/>
          </a:p>
        </p:txBody>
      </p:sp>
      <p:sp>
        <p:nvSpPr>
          <p:cNvPr id="5" name="Tijdelijke aanduiding voor dianummer 4">
            <a:extLst>
              <a:ext uri="{FF2B5EF4-FFF2-40B4-BE49-F238E27FC236}">
                <a16:creationId xmlns:a16="http://schemas.microsoft.com/office/drawing/2014/main" id="{BBDDAD48-A41B-91B5-3804-2D02EEAA22B8}"/>
              </a:ext>
            </a:extLst>
          </p:cNvPr>
          <p:cNvSpPr>
            <a:spLocks noGrp="1"/>
          </p:cNvSpPr>
          <p:nvPr>
            <p:ph type="sldNum" sz="quarter" idx="12"/>
          </p:nvPr>
        </p:nvSpPr>
        <p:spPr/>
        <p:txBody>
          <a:bodyPr/>
          <a:lstStyle/>
          <a:p>
            <a:r>
              <a:rPr lang="nl-NL"/>
              <a:t>| </a:t>
            </a:r>
            <a:fld id="{8F18802B-E4C7-4B2D-B37A-6B7CC3C134EA}" type="slidenum">
              <a:rPr lang="nl-NL" smtClean="0"/>
              <a:pPr/>
              <a:t>5</a:t>
            </a:fld>
            <a:endParaRPr lang="nl-NL"/>
          </a:p>
        </p:txBody>
      </p:sp>
      <p:sp>
        <p:nvSpPr>
          <p:cNvPr id="6" name="Tijdelijke aanduiding voor tekst 5">
            <a:extLst>
              <a:ext uri="{FF2B5EF4-FFF2-40B4-BE49-F238E27FC236}">
                <a16:creationId xmlns:a16="http://schemas.microsoft.com/office/drawing/2014/main" id="{8212E4D2-4B87-3DD0-9790-8F5228D52698}"/>
              </a:ext>
            </a:extLst>
          </p:cNvPr>
          <p:cNvSpPr>
            <a:spLocks noGrp="1"/>
          </p:cNvSpPr>
          <p:nvPr>
            <p:ph type="body" sz="quarter" idx="15"/>
          </p:nvPr>
        </p:nvSpPr>
        <p:spPr/>
        <p:txBody>
          <a:bodyPr/>
          <a:lstStyle/>
          <a:p>
            <a:endParaRPr lang="nl-NL"/>
          </a:p>
        </p:txBody>
      </p:sp>
      <p:sp>
        <p:nvSpPr>
          <p:cNvPr id="7" name="Tijdelijke aanduiding voor tekst 6">
            <a:extLst>
              <a:ext uri="{FF2B5EF4-FFF2-40B4-BE49-F238E27FC236}">
                <a16:creationId xmlns:a16="http://schemas.microsoft.com/office/drawing/2014/main" id="{73C76848-3EBA-5A7E-FD0E-06BBCF7747CC}"/>
              </a:ext>
            </a:extLst>
          </p:cNvPr>
          <p:cNvSpPr>
            <a:spLocks noGrp="1"/>
          </p:cNvSpPr>
          <p:nvPr>
            <p:ph type="body" sz="quarter" idx="18"/>
          </p:nvPr>
        </p:nvSpPr>
        <p:spPr/>
        <p:txBody>
          <a:bodyPr/>
          <a:lstStyle/>
          <a:p>
            <a:endParaRPr lang="nl-NL"/>
          </a:p>
        </p:txBody>
      </p:sp>
      <p:sp>
        <p:nvSpPr>
          <p:cNvPr id="8" name="Tijdelijke aanduiding voor tekst 7">
            <a:extLst>
              <a:ext uri="{FF2B5EF4-FFF2-40B4-BE49-F238E27FC236}">
                <a16:creationId xmlns:a16="http://schemas.microsoft.com/office/drawing/2014/main" id="{8C146C7B-2F27-F9B9-A664-7D3683EFBE56}"/>
              </a:ext>
            </a:extLst>
          </p:cNvPr>
          <p:cNvSpPr>
            <a:spLocks noGrp="1"/>
          </p:cNvSpPr>
          <p:nvPr>
            <p:ph type="body" sz="quarter" idx="14"/>
          </p:nvPr>
        </p:nvSpPr>
        <p:spPr/>
        <p:txBody>
          <a:bodyPr/>
          <a:lstStyle/>
          <a:p>
            <a:endParaRPr lang="nl-NL"/>
          </a:p>
        </p:txBody>
      </p:sp>
      <p:sp>
        <p:nvSpPr>
          <p:cNvPr id="10" name="Tijdelijke aanduiding voor tekst 9">
            <a:extLst>
              <a:ext uri="{FF2B5EF4-FFF2-40B4-BE49-F238E27FC236}">
                <a16:creationId xmlns:a16="http://schemas.microsoft.com/office/drawing/2014/main" id="{8384C198-F547-63FD-8038-C988B133256C}"/>
              </a:ext>
            </a:extLst>
          </p:cNvPr>
          <p:cNvSpPr>
            <a:spLocks noGrp="1"/>
          </p:cNvSpPr>
          <p:nvPr>
            <p:ph type="body" sz="quarter" idx="19"/>
          </p:nvPr>
        </p:nvSpPr>
        <p:spPr>
          <a:xfrm>
            <a:off x="8743951" y="3051810"/>
            <a:ext cx="3448050" cy="2423160"/>
          </a:xfrm>
        </p:spPr>
        <p:txBody>
          <a:bodyPr/>
          <a:lstStyle/>
          <a:p>
            <a:pPr marL="0" indent="0">
              <a:buNone/>
            </a:pPr>
            <a:r>
              <a:rPr lang="nl-NL"/>
              <a:t>Dit mag niet, want: </a:t>
            </a:r>
          </a:p>
          <a:p>
            <a:pPr marL="0" indent="0">
              <a:buNone/>
            </a:pPr>
            <a:endParaRPr lang="nl-NL"/>
          </a:p>
          <a:p>
            <a:r>
              <a:rPr lang="nl-NL"/>
              <a:t>Tegen container aan </a:t>
            </a:r>
          </a:p>
          <a:p>
            <a:r>
              <a:rPr lang="nl-NL"/>
              <a:t>Karton</a:t>
            </a:r>
            <a:r>
              <a:rPr lang="nl-NL" b="1"/>
              <a:t>	</a:t>
            </a:r>
          </a:p>
        </p:txBody>
      </p:sp>
      <p:pic>
        <p:nvPicPr>
          <p:cNvPr id="17" name="Tijdelijke aanduiding voor inhoud 6">
            <a:extLst>
              <a:ext uri="{FF2B5EF4-FFF2-40B4-BE49-F238E27FC236}">
                <a16:creationId xmlns:a16="http://schemas.microsoft.com/office/drawing/2014/main" id="{936B9D34-B53E-2B81-42AD-4EB6A8A1ECF6}"/>
              </a:ext>
            </a:extLst>
          </p:cNvPr>
          <p:cNvPicPr>
            <a:picLocks noChangeAspect="1"/>
          </p:cNvPicPr>
          <p:nvPr/>
        </p:nvPicPr>
        <p:blipFill>
          <a:blip r:embed="rId3" cstate="print">
            <a:extLst>
              <a:ext uri="{28A0092B-C50C-407E-A947-70E740481C1C}">
                <a14:useLocalDpi xmlns:a14="http://schemas.microsoft.com/office/drawing/2010/main" val="0"/>
              </a:ext>
            </a:extLst>
          </a:blip>
          <a:srcRect l="2315" t="14280" r="1285" b="1836"/>
          <a:stretch>
            <a:fillRect/>
          </a:stretch>
        </p:blipFill>
        <p:spPr bwMode="gray">
          <a:xfrm>
            <a:off x="918720" y="1762863"/>
            <a:ext cx="7608060" cy="4404038"/>
          </a:xfrm>
          <a:prstGeom prst="rect">
            <a:avLst/>
          </a:prstGeom>
        </p:spPr>
      </p:pic>
      <p:grpSp>
        <p:nvGrpSpPr>
          <p:cNvPr id="18" name="Groep 17">
            <a:extLst>
              <a:ext uri="{FF2B5EF4-FFF2-40B4-BE49-F238E27FC236}">
                <a16:creationId xmlns:a16="http://schemas.microsoft.com/office/drawing/2014/main" id="{B7A93130-BD5A-C57D-4301-3AA220D117DE}"/>
              </a:ext>
            </a:extLst>
          </p:cNvPr>
          <p:cNvGrpSpPr/>
          <p:nvPr/>
        </p:nvGrpSpPr>
        <p:grpSpPr>
          <a:xfrm>
            <a:off x="4041319" y="1314881"/>
            <a:ext cx="357402" cy="5230146"/>
            <a:chOff x="3351299" y="1150741"/>
            <a:chExt cx="440326" cy="5811674"/>
          </a:xfrm>
        </p:grpSpPr>
        <p:sp>
          <p:nvSpPr>
            <p:cNvPr id="19" name="Rechthoek 18">
              <a:extLst>
                <a:ext uri="{FF2B5EF4-FFF2-40B4-BE49-F238E27FC236}">
                  <a16:creationId xmlns:a16="http://schemas.microsoft.com/office/drawing/2014/main" id="{1531A5E1-BE8E-EC5D-96A0-AD2EBE33EEF1}"/>
                </a:ext>
              </a:extLst>
            </p:cNvPr>
            <p:cNvSpPr/>
            <p:nvPr/>
          </p:nvSpPr>
          <p:spPr>
            <a:xfrm rot="2785468">
              <a:off x="628274" y="3873766"/>
              <a:ext cx="5734050" cy="28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BF11B07B-6CA1-BCEE-3334-1FE304C4177E}"/>
                </a:ext>
              </a:extLst>
            </p:cNvPr>
            <p:cNvSpPr/>
            <p:nvPr/>
          </p:nvSpPr>
          <p:spPr>
            <a:xfrm rot="8022038">
              <a:off x="780600" y="3951390"/>
              <a:ext cx="5734050" cy="28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33" name="Groep 32">
            <a:extLst>
              <a:ext uri="{FF2B5EF4-FFF2-40B4-BE49-F238E27FC236}">
                <a16:creationId xmlns:a16="http://schemas.microsoft.com/office/drawing/2014/main" id="{B8EC72BB-4479-9B52-E17A-7FFE59385221}"/>
              </a:ext>
            </a:extLst>
          </p:cNvPr>
          <p:cNvGrpSpPr/>
          <p:nvPr/>
        </p:nvGrpSpPr>
        <p:grpSpPr>
          <a:xfrm>
            <a:off x="900278" y="1762863"/>
            <a:ext cx="10990554" cy="4404038"/>
            <a:chOff x="900278" y="1762863"/>
            <a:chExt cx="10990554" cy="4404038"/>
          </a:xfrm>
        </p:grpSpPr>
        <p:sp>
          <p:nvSpPr>
            <p:cNvPr id="32" name="Rechthoek 31">
              <a:extLst>
                <a:ext uri="{FF2B5EF4-FFF2-40B4-BE49-F238E27FC236}">
                  <a16:creationId xmlns:a16="http://schemas.microsoft.com/office/drawing/2014/main" id="{90333E8D-D7E2-6761-9A9D-3C12C02158DE}"/>
                </a:ext>
              </a:extLst>
            </p:cNvPr>
            <p:cNvSpPr/>
            <p:nvPr/>
          </p:nvSpPr>
          <p:spPr>
            <a:xfrm>
              <a:off x="1090832" y="1945230"/>
              <a:ext cx="10800000" cy="39526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1" descr="Afbeelding met buitenshuis, Container, gebouw, grond&#10;&#10;Door AI gegenereerde inhoud is mogelijk onjuist.">
              <a:extLst>
                <a:ext uri="{FF2B5EF4-FFF2-40B4-BE49-F238E27FC236}">
                  <a16:creationId xmlns:a16="http://schemas.microsoft.com/office/drawing/2014/main" id="{CA2F2631-5328-3E40-6E96-DDDFC46CB515}"/>
                </a:ext>
              </a:extLst>
            </p:cNvPr>
            <p:cNvPicPr>
              <a:picLocks noChangeAspect="1"/>
            </p:cNvPicPr>
            <p:nvPr/>
          </p:nvPicPr>
          <p:blipFill>
            <a:blip r:embed="rId4" cstate="print">
              <a:extLst>
                <a:ext uri="{28A0092B-C50C-407E-A947-70E740481C1C}">
                  <a14:useLocalDpi xmlns:a14="http://schemas.microsoft.com/office/drawing/2010/main" val="0"/>
                </a:ext>
              </a:extLst>
            </a:blip>
            <a:srcRect t="15537" r="2915" b="209"/>
            <a:stretch>
              <a:fillRect/>
            </a:stretch>
          </p:blipFill>
          <p:spPr>
            <a:xfrm>
              <a:off x="900278" y="1762863"/>
              <a:ext cx="7626502" cy="4404038"/>
            </a:xfrm>
            <a:prstGeom prst="rect">
              <a:avLst/>
            </a:prstGeom>
          </p:spPr>
        </p:pic>
      </p:grpSp>
      <p:grpSp>
        <p:nvGrpSpPr>
          <p:cNvPr id="23" name="Groep 22">
            <a:extLst>
              <a:ext uri="{FF2B5EF4-FFF2-40B4-BE49-F238E27FC236}">
                <a16:creationId xmlns:a16="http://schemas.microsoft.com/office/drawing/2014/main" id="{407C0545-F095-36F2-6469-3BFA77A6E006}"/>
              </a:ext>
            </a:extLst>
          </p:cNvPr>
          <p:cNvGrpSpPr/>
          <p:nvPr/>
        </p:nvGrpSpPr>
        <p:grpSpPr>
          <a:xfrm>
            <a:off x="4261341" y="1414914"/>
            <a:ext cx="357402" cy="5230146"/>
            <a:chOff x="3351299" y="1150741"/>
            <a:chExt cx="440326" cy="5811674"/>
          </a:xfrm>
        </p:grpSpPr>
        <p:sp>
          <p:nvSpPr>
            <p:cNvPr id="24" name="Rechthoek 23">
              <a:extLst>
                <a:ext uri="{FF2B5EF4-FFF2-40B4-BE49-F238E27FC236}">
                  <a16:creationId xmlns:a16="http://schemas.microsoft.com/office/drawing/2014/main" id="{2F8E39CA-1933-0E24-3742-0923F53DB015}"/>
                </a:ext>
              </a:extLst>
            </p:cNvPr>
            <p:cNvSpPr/>
            <p:nvPr/>
          </p:nvSpPr>
          <p:spPr>
            <a:xfrm rot="2785468">
              <a:off x="628274" y="3873766"/>
              <a:ext cx="5734050" cy="28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91E33218-37D2-22F1-1DB1-F56ADF517B85}"/>
                </a:ext>
              </a:extLst>
            </p:cNvPr>
            <p:cNvSpPr/>
            <p:nvPr/>
          </p:nvSpPr>
          <p:spPr>
            <a:xfrm rot="8022038">
              <a:off x="780600" y="3951390"/>
              <a:ext cx="5734050" cy="28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6" name="Tijdelijke aanduiding voor tekst 9">
            <a:extLst>
              <a:ext uri="{FF2B5EF4-FFF2-40B4-BE49-F238E27FC236}">
                <a16:creationId xmlns:a16="http://schemas.microsoft.com/office/drawing/2014/main" id="{2D7C5E0E-1B55-AA43-09FA-9ECCC1C9783F}"/>
              </a:ext>
            </a:extLst>
          </p:cNvPr>
          <p:cNvSpPr txBox="1">
            <a:spLocks/>
          </p:cNvSpPr>
          <p:nvPr/>
        </p:nvSpPr>
        <p:spPr bwMode="black">
          <a:xfrm>
            <a:off x="8750395" y="3051810"/>
            <a:ext cx="3448050" cy="2423160"/>
          </a:xfrm>
          <a:prstGeom prst="rect">
            <a:avLst/>
          </a:prstGeom>
          <a:solidFill>
            <a:schemeClr val="bg1"/>
          </a:solidFill>
        </p:spPr>
        <p:txBody>
          <a:bodyPr vert="horz" lIns="0" tIns="0" rIns="0" bIns="0" rtlCol="0">
            <a:noAutofit/>
          </a:bodyPr>
          <a:lstStyle>
            <a:lvl1pPr marL="288000" indent="-288000" algn="l" defTabSz="914400" rtl="0" eaLnBrk="1" latinLnBrk="0" hangingPunct="1">
              <a:lnSpc>
                <a:spcPct val="100000"/>
              </a:lnSpc>
              <a:spcBef>
                <a:spcPts val="0"/>
              </a:spcBef>
              <a:buClr>
                <a:schemeClr val="accent1"/>
              </a:buClr>
              <a:buSzPct val="65000"/>
              <a:buFont typeface="Wingdings" panose="05000000000000000000" pitchFamily="2" charset="2"/>
              <a:buChar char=""/>
              <a:defRPr lang="nl-NL" sz="2600" b="0" kern="1200">
                <a:solidFill>
                  <a:schemeClr val="tx1"/>
                </a:solidFill>
                <a:latin typeface="+mn-lt"/>
                <a:ea typeface="+mn-ea"/>
                <a:cs typeface="+mn-cs"/>
              </a:defRPr>
            </a:lvl1pPr>
            <a:lvl2pPr marL="576000" indent="-288000" algn="l" defTabSz="914400" rtl="0" eaLnBrk="1" latinLnBrk="0" hangingPunct="1">
              <a:lnSpc>
                <a:spcPct val="100000"/>
              </a:lnSpc>
              <a:spcBef>
                <a:spcPts val="0"/>
              </a:spcBef>
              <a:buFont typeface="Corbel" panose="020B0503020204020204" pitchFamily="34" charset="0"/>
              <a:buChar char="–"/>
              <a:defRPr lang="nl-NL" sz="2600" kern="1200" baseline="0" dirty="0">
                <a:solidFill>
                  <a:schemeClr val="tx1"/>
                </a:solidFill>
                <a:latin typeface="+mn-lt"/>
                <a:ea typeface="+mn-ea"/>
                <a:cs typeface="+mn-cs"/>
              </a:defRPr>
            </a:lvl2pPr>
            <a:lvl3pPr marL="864000" indent="-288000" algn="l" defTabSz="914400" rtl="0" eaLnBrk="1" latinLnBrk="0" hangingPunct="1">
              <a:lnSpc>
                <a:spcPct val="100000"/>
              </a:lnSpc>
              <a:spcBef>
                <a:spcPts val="0"/>
              </a:spcBef>
              <a:buFont typeface="Corbel" panose="020B0503020204020204" pitchFamily="34" charset="0"/>
              <a:buChar char="-"/>
              <a:defRPr lang="nl-NL" sz="2200" kern="1200" dirty="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lang="nl-NL" sz="2600" b="1" kern="1200" dirty="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5pPr>
            <a:lvl6pPr marL="28800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6pPr>
            <a:lvl7pPr marL="57600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7pPr>
            <a:lvl8pPr marL="864000" indent="0" algn="l" defTabSz="914400" rtl="0" eaLnBrk="1" latinLnBrk="0" hangingPunct="1">
              <a:lnSpc>
                <a:spcPct val="100000"/>
              </a:lnSpc>
              <a:spcBef>
                <a:spcPts val="0"/>
              </a:spcBef>
              <a:buFont typeface="Arial" panose="020B0604020202020204" pitchFamily="34" charset="0"/>
              <a:buNone/>
              <a:defRPr lang="nl-NL" sz="2200" kern="120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lang="nl-NL" sz="1800" kern="1200" dirty="0">
                <a:solidFill>
                  <a:schemeClr val="tx1"/>
                </a:solidFill>
                <a:latin typeface="+mn-lt"/>
                <a:ea typeface="+mn-ea"/>
                <a:cs typeface="+mn-cs"/>
              </a:defRPr>
            </a:lvl9pPr>
          </a:lstStyle>
          <a:p>
            <a:pPr marL="0" lvl="0" indent="0">
              <a:buFont typeface="Wingdings" panose="05000000000000000000" pitchFamily="2" charset="2"/>
              <a:buNone/>
            </a:pPr>
            <a:r>
              <a:rPr lang="nl-NL"/>
              <a:t>Dit mag niet, want: </a:t>
            </a:r>
          </a:p>
          <a:p>
            <a:pPr marL="0" lvl="0" indent="0">
              <a:buFont typeface="Wingdings" panose="05000000000000000000" pitchFamily="2" charset="2"/>
              <a:buNone/>
            </a:pPr>
            <a:endParaRPr lang="nl-NL"/>
          </a:p>
          <a:p>
            <a:pPr lvl="0"/>
            <a:r>
              <a:rPr lang="nl-NL"/>
              <a:t>Karton</a:t>
            </a:r>
          </a:p>
          <a:p>
            <a:pPr lvl="0"/>
            <a:r>
              <a:rPr lang="nl-NL"/>
              <a:t>Afvalzakken</a:t>
            </a:r>
          </a:p>
          <a:p>
            <a:pPr lvl="0"/>
            <a:r>
              <a:rPr lang="nl-NL"/>
              <a:t>Winkelwagen	</a:t>
            </a:r>
          </a:p>
        </p:txBody>
      </p:sp>
      <p:grpSp>
        <p:nvGrpSpPr>
          <p:cNvPr id="35" name="Groep 34">
            <a:extLst>
              <a:ext uri="{FF2B5EF4-FFF2-40B4-BE49-F238E27FC236}">
                <a16:creationId xmlns:a16="http://schemas.microsoft.com/office/drawing/2014/main" id="{E90A722C-9088-B802-D903-1FCBF5A95D39}"/>
              </a:ext>
            </a:extLst>
          </p:cNvPr>
          <p:cNvGrpSpPr/>
          <p:nvPr/>
        </p:nvGrpSpPr>
        <p:grpSpPr>
          <a:xfrm>
            <a:off x="919586" y="1762863"/>
            <a:ext cx="10921612" cy="4404038"/>
            <a:chOff x="905718" y="1762863"/>
            <a:chExt cx="10921612" cy="4404038"/>
          </a:xfrm>
        </p:grpSpPr>
        <p:sp>
          <p:nvSpPr>
            <p:cNvPr id="34" name="Rechthoek 33">
              <a:extLst>
                <a:ext uri="{FF2B5EF4-FFF2-40B4-BE49-F238E27FC236}">
                  <a16:creationId xmlns:a16="http://schemas.microsoft.com/office/drawing/2014/main" id="{F6666B44-4ED3-F057-E166-ABABE0DBBA05}"/>
                </a:ext>
              </a:extLst>
            </p:cNvPr>
            <p:cNvSpPr/>
            <p:nvPr/>
          </p:nvSpPr>
          <p:spPr>
            <a:xfrm>
              <a:off x="1027330" y="1952636"/>
              <a:ext cx="10800000" cy="39526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7" name="Afbeelding 26" descr="Afbeelding met buitenshuis, Landvoertuig, voertuig, auto&#10;&#10;Door AI gegenereerde inhoud is mogelijk onjuist.">
              <a:extLst>
                <a:ext uri="{FF2B5EF4-FFF2-40B4-BE49-F238E27FC236}">
                  <a16:creationId xmlns:a16="http://schemas.microsoft.com/office/drawing/2014/main" id="{A7A0CF39-C687-8BD3-CDF2-3B35349EF101}"/>
                </a:ext>
              </a:extLst>
            </p:cNvPr>
            <p:cNvPicPr>
              <a:picLocks noChangeAspect="1"/>
            </p:cNvPicPr>
            <p:nvPr/>
          </p:nvPicPr>
          <p:blipFill>
            <a:blip r:embed="rId5" cstate="print">
              <a:extLst>
                <a:ext uri="{28A0092B-C50C-407E-A947-70E740481C1C}">
                  <a14:useLocalDpi xmlns:a14="http://schemas.microsoft.com/office/drawing/2010/main" val="0"/>
                </a:ext>
              </a:extLst>
            </a:blip>
            <a:srcRect b="12986"/>
            <a:stretch>
              <a:fillRect/>
            </a:stretch>
          </p:blipFill>
          <p:spPr>
            <a:xfrm>
              <a:off x="905718" y="1762863"/>
              <a:ext cx="7607010" cy="4404038"/>
            </a:xfrm>
            <a:prstGeom prst="rect">
              <a:avLst/>
            </a:prstGeom>
          </p:spPr>
        </p:pic>
      </p:grpSp>
      <p:sp>
        <p:nvSpPr>
          <p:cNvPr id="28" name="Tijdelijke aanduiding voor tekst 9">
            <a:extLst>
              <a:ext uri="{FF2B5EF4-FFF2-40B4-BE49-F238E27FC236}">
                <a16:creationId xmlns:a16="http://schemas.microsoft.com/office/drawing/2014/main" id="{E39D42F0-B325-1570-44AB-724EF8902F56}"/>
              </a:ext>
            </a:extLst>
          </p:cNvPr>
          <p:cNvSpPr txBox="1">
            <a:spLocks/>
          </p:cNvSpPr>
          <p:nvPr/>
        </p:nvSpPr>
        <p:spPr bwMode="black">
          <a:xfrm>
            <a:off x="8680449" y="3051810"/>
            <a:ext cx="3448050" cy="2423160"/>
          </a:xfrm>
          <a:prstGeom prst="rect">
            <a:avLst/>
          </a:prstGeom>
          <a:solidFill>
            <a:schemeClr val="bg1"/>
          </a:solidFill>
        </p:spPr>
        <p:txBody>
          <a:bodyPr vert="horz" lIns="0" tIns="0" rIns="0" bIns="0" rtlCol="0">
            <a:noAutofit/>
          </a:bodyPr>
          <a:lstStyle>
            <a:lvl1pPr marL="288000" indent="-288000" algn="l" defTabSz="914400" rtl="0" eaLnBrk="1" latinLnBrk="0" hangingPunct="1">
              <a:lnSpc>
                <a:spcPct val="100000"/>
              </a:lnSpc>
              <a:spcBef>
                <a:spcPts val="0"/>
              </a:spcBef>
              <a:buClr>
                <a:schemeClr val="accent1"/>
              </a:buClr>
              <a:buSzPct val="65000"/>
              <a:buFont typeface="Wingdings" panose="05000000000000000000" pitchFamily="2" charset="2"/>
              <a:buChar char=""/>
              <a:defRPr lang="nl-NL" sz="2600" b="0" kern="1200">
                <a:solidFill>
                  <a:schemeClr val="tx1"/>
                </a:solidFill>
                <a:latin typeface="+mn-lt"/>
                <a:ea typeface="+mn-ea"/>
                <a:cs typeface="+mn-cs"/>
              </a:defRPr>
            </a:lvl1pPr>
            <a:lvl2pPr marL="576000" indent="-288000" algn="l" defTabSz="914400" rtl="0" eaLnBrk="1" latinLnBrk="0" hangingPunct="1">
              <a:lnSpc>
                <a:spcPct val="100000"/>
              </a:lnSpc>
              <a:spcBef>
                <a:spcPts val="0"/>
              </a:spcBef>
              <a:buFont typeface="Corbel" panose="020B0503020204020204" pitchFamily="34" charset="0"/>
              <a:buChar char="–"/>
              <a:defRPr lang="nl-NL" sz="2600" kern="1200" baseline="0" dirty="0">
                <a:solidFill>
                  <a:schemeClr val="tx1"/>
                </a:solidFill>
                <a:latin typeface="+mn-lt"/>
                <a:ea typeface="+mn-ea"/>
                <a:cs typeface="+mn-cs"/>
              </a:defRPr>
            </a:lvl2pPr>
            <a:lvl3pPr marL="864000" indent="-288000" algn="l" defTabSz="914400" rtl="0" eaLnBrk="1" latinLnBrk="0" hangingPunct="1">
              <a:lnSpc>
                <a:spcPct val="100000"/>
              </a:lnSpc>
              <a:spcBef>
                <a:spcPts val="0"/>
              </a:spcBef>
              <a:buFont typeface="Corbel" panose="020B0503020204020204" pitchFamily="34" charset="0"/>
              <a:buChar char="-"/>
              <a:defRPr lang="nl-NL" sz="2200" kern="1200" dirty="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lang="nl-NL" sz="2600" b="1" kern="1200" dirty="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5pPr>
            <a:lvl6pPr marL="28800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6pPr>
            <a:lvl7pPr marL="57600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7pPr>
            <a:lvl8pPr marL="864000" indent="0" algn="l" defTabSz="914400" rtl="0" eaLnBrk="1" latinLnBrk="0" hangingPunct="1">
              <a:lnSpc>
                <a:spcPct val="100000"/>
              </a:lnSpc>
              <a:spcBef>
                <a:spcPts val="0"/>
              </a:spcBef>
              <a:buFont typeface="Arial" panose="020B0604020202020204" pitchFamily="34" charset="0"/>
              <a:buNone/>
              <a:defRPr lang="nl-NL" sz="2200" kern="120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lang="nl-NL" sz="1800" kern="1200" dirty="0">
                <a:solidFill>
                  <a:schemeClr val="tx1"/>
                </a:solidFill>
                <a:latin typeface="+mn-lt"/>
                <a:ea typeface="+mn-ea"/>
                <a:cs typeface="+mn-cs"/>
              </a:defRPr>
            </a:lvl9pPr>
          </a:lstStyle>
          <a:p>
            <a:pPr marL="0" lvl="0" indent="0">
              <a:buFont typeface="Wingdings" panose="05000000000000000000" pitchFamily="2" charset="2"/>
              <a:buNone/>
            </a:pPr>
            <a:r>
              <a:rPr lang="nl-NL"/>
              <a:t>Dit mag niet, want: </a:t>
            </a:r>
          </a:p>
          <a:p>
            <a:pPr marL="0" lvl="0" indent="0">
              <a:buFont typeface="Wingdings" panose="05000000000000000000" pitchFamily="2" charset="2"/>
              <a:buNone/>
            </a:pPr>
            <a:endParaRPr lang="nl-NL"/>
          </a:p>
          <a:p>
            <a:pPr lvl="0"/>
            <a:r>
              <a:rPr lang="nl-NL"/>
              <a:t>Bouw- en sloopafval</a:t>
            </a:r>
          </a:p>
          <a:p>
            <a:pPr lvl="0"/>
            <a:r>
              <a:rPr lang="nl-NL"/>
              <a:t>Tegen verkeerspaal</a:t>
            </a:r>
          </a:p>
          <a:p>
            <a:pPr lvl="0"/>
            <a:r>
              <a:rPr lang="nl-NL"/>
              <a:t>Winkelwagen	</a:t>
            </a:r>
          </a:p>
        </p:txBody>
      </p:sp>
      <p:grpSp>
        <p:nvGrpSpPr>
          <p:cNvPr id="29" name="Groep 28">
            <a:extLst>
              <a:ext uri="{FF2B5EF4-FFF2-40B4-BE49-F238E27FC236}">
                <a16:creationId xmlns:a16="http://schemas.microsoft.com/office/drawing/2014/main" id="{0662E910-0C0D-9F09-336D-B9C027247A3E}"/>
              </a:ext>
            </a:extLst>
          </p:cNvPr>
          <p:cNvGrpSpPr/>
          <p:nvPr/>
        </p:nvGrpSpPr>
        <p:grpSpPr>
          <a:xfrm>
            <a:off x="4193719" y="1467281"/>
            <a:ext cx="357402" cy="5230146"/>
            <a:chOff x="3351299" y="1150741"/>
            <a:chExt cx="440326" cy="5811674"/>
          </a:xfrm>
        </p:grpSpPr>
        <p:sp>
          <p:nvSpPr>
            <p:cNvPr id="30" name="Rechthoek 29">
              <a:extLst>
                <a:ext uri="{FF2B5EF4-FFF2-40B4-BE49-F238E27FC236}">
                  <a16:creationId xmlns:a16="http://schemas.microsoft.com/office/drawing/2014/main" id="{B2602E3A-B8E7-5CD3-6579-A97E41AB0842}"/>
                </a:ext>
              </a:extLst>
            </p:cNvPr>
            <p:cNvSpPr/>
            <p:nvPr/>
          </p:nvSpPr>
          <p:spPr>
            <a:xfrm rot="2785468">
              <a:off x="628274" y="3873766"/>
              <a:ext cx="5734050" cy="28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223F8C75-D633-1649-2ED4-D9FBF470FC2C}"/>
                </a:ext>
              </a:extLst>
            </p:cNvPr>
            <p:cNvSpPr/>
            <p:nvPr/>
          </p:nvSpPr>
          <p:spPr>
            <a:xfrm rot="8022038">
              <a:off x="780600" y="3951390"/>
              <a:ext cx="5734050" cy="28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47" name="Groep 46">
            <a:extLst>
              <a:ext uri="{FF2B5EF4-FFF2-40B4-BE49-F238E27FC236}">
                <a16:creationId xmlns:a16="http://schemas.microsoft.com/office/drawing/2014/main" id="{FD7451ED-D81C-EFD5-D63E-A749BAB180F1}"/>
              </a:ext>
            </a:extLst>
          </p:cNvPr>
          <p:cNvGrpSpPr/>
          <p:nvPr/>
        </p:nvGrpSpPr>
        <p:grpSpPr>
          <a:xfrm>
            <a:off x="906718" y="1773310"/>
            <a:ext cx="10891156" cy="4393591"/>
            <a:chOff x="914490" y="1773310"/>
            <a:chExt cx="10892309" cy="4393591"/>
          </a:xfrm>
        </p:grpSpPr>
        <p:sp>
          <p:nvSpPr>
            <p:cNvPr id="44" name="Rechthoek 43">
              <a:extLst>
                <a:ext uri="{FF2B5EF4-FFF2-40B4-BE49-F238E27FC236}">
                  <a16:creationId xmlns:a16="http://schemas.microsoft.com/office/drawing/2014/main" id="{AA93B65B-8D5F-2EEC-4FA1-7B6DA9369E20}"/>
                </a:ext>
              </a:extLst>
            </p:cNvPr>
            <p:cNvSpPr/>
            <p:nvPr/>
          </p:nvSpPr>
          <p:spPr>
            <a:xfrm>
              <a:off x="1090832" y="1959530"/>
              <a:ext cx="10715967" cy="39526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6" name="Afbeelding 45" descr="Afbeelding met buitenshuis, hemel, graf, begraafplaats&#10;&#10;Door AI gegenereerde inhoud is mogelijk onjuist.">
              <a:extLst>
                <a:ext uri="{FF2B5EF4-FFF2-40B4-BE49-F238E27FC236}">
                  <a16:creationId xmlns:a16="http://schemas.microsoft.com/office/drawing/2014/main" id="{35956045-BA6A-E456-E1E3-5FFF284D127F}"/>
                </a:ext>
              </a:extLst>
            </p:cNvPr>
            <p:cNvPicPr>
              <a:picLocks noChangeAspect="1"/>
            </p:cNvPicPr>
            <p:nvPr/>
          </p:nvPicPr>
          <p:blipFill>
            <a:blip r:embed="rId6" cstate="print">
              <a:extLst>
                <a:ext uri="{28A0092B-C50C-407E-A947-70E740481C1C}">
                  <a14:useLocalDpi xmlns:a14="http://schemas.microsoft.com/office/drawing/2010/main" val="0"/>
                </a:ext>
              </a:extLst>
            </a:blip>
            <a:srcRect l="30497" t="34969" r="80" b="4689"/>
            <a:stretch>
              <a:fillRect/>
            </a:stretch>
          </p:blipFill>
          <p:spPr>
            <a:xfrm>
              <a:off x="914490" y="1773310"/>
              <a:ext cx="7627310" cy="4393591"/>
            </a:xfrm>
            <a:prstGeom prst="rect">
              <a:avLst/>
            </a:prstGeom>
          </p:spPr>
        </p:pic>
      </p:grpSp>
      <p:grpSp>
        <p:nvGrpSpPr>
          <p:cNvPr id="48" name="Groep 47">
            <a:extLst>
              <a:ext uri="{FF2B5EF4-FFF2-40B4-BE49-F238E27FC236}">
                <a16:creationId xmlns:a16="http://schemas.microsoft.com/office/drawing/2014/main" id="{C6213142-B8B4-6F84-1C64-E1DE4A65FC62}"/>
              </a:ext>
            </a:extLst>
          </p:cNvPr>
          <p:cNvGrpSpPr/>
          <p:nvPr/>
        </p:nvGrpSpPr>
        <p:grpSpPr>
          <a:xfrm>
            <a:off x="4344811" y="1432352"/>
            <a:ext cx="357402" cy="5230146"/>
            <a:chOff x="3351299" y="1150741"/>
            <a:chExt cx="440326" cy="5811674"/>
          </a:xfrm>
        </p:grpSpPr>
        <p:sp>
          <p:nvSpPr>
            <p:cNvPr id="49" name="Rechthoek 48">
              <a:extLst>
                <a:ext uri="{FF2B5EF4-FFF2-40B4-BE49-F238E27FC236}">
                  <a16:creationId xmlns:a16="http://schemas.microsoft.com/office/drawing/2014/main" id="{5E246E45-7C11-2A73-6386-FFBEB62A62D2}"/>
                </a:ext>
              </a:extLst>
            </p:cNvPr>
            <p:cNvSpPr/>
            <p:nvPr/>
          </p:nvSpPr>
          <p:spPr>
            <a:xfrm rot="2785468">
              <a:off x="628274" y="3873766"/>
              <a:ext cx="5734050" cy="28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49">
              <a:extLst>
                <a:ext uri="{FF2B5EF4-FFF2-40B4-BE49-F238E27FC236}">
                  <a16:creationId xmlns:a16="http://schemas.microsoft.com/office/drawing/2014/main" id="{7D4F311F-B5D7-13CF-F63A-F92287B53EB5}"/>
                </a:ext>
              </a:extLst>
            </p:cNvPr>
            <p:cNvSpPr/>
            <p:nvPr/>
          </p:nvSpPr>
          <p:spPr>
            <a:xfrm rot="8022038">
              <a:off x="780600" y="3951390"/>
              <a:ext cx="5734050" cy="28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3" name="Tijdelijke aanduiding voor tekst 9">
            <a:extLst>
              <a:ext uri="{FF2B5EF4-FFF2-40B4-BE49-F238E27FC236}">
                <a16:creationId xmlns:a16="http://schemas.microsoft.com/office/drawing/2014/main" id="{66545D86-4D5F-294D-7A8F-FC4FE04B5678}"/>
              </a:ext>
            </a:extLst>
          </p:cNvPr>
          <p:cNvSpPr txBox="1">
            <a:spLocks/>
          </p:cNvSpPr>
          <p:nvPr/>
        </p:nvSpPr>
        <p:spPr bwMode="black">
          <a:xfrm>
            <a:off x="8782615" y="2946110"/>
            <a:ext cx="3448050" cy="2423160"/>
          </a:xfrm>
          <a:prstGeom prst="rect">
            <a:avLst/>
          </a:prstGeom>
          <a:solidFill>
            <a:schemeClr val="bg1"/>
          </a:solidFill>
        </p:spPr>
        <p:txBody>
          <a:bodyPr vert="horz" lIns="0" tIns="0" rIns="0" bIns="0" rtlCol="0">
            <a:noAutofit/>
          </a:bodyPr>
          <a:lstStyle>
            <a:lvl1pPr marL="288000" indent="-288000" algn="l" defTabSz="914400" rtl="0" eaLnBrk="1" latinLnBrk="0" hangingPunct="1">
              <a:lnSpc>
                <a:spcPct val="100000"/>
              </a:lnSpc>
              <a:spcBef>
                <a:spcPts val="0"/>
              </a:spcBef>
              <a:buClr>
                <a:schemeClr val="accent1"/>
              </a:buClr>
              <a:buSzPct val="65000"/>
              <a:buFont typeface="Wingdings" panose="05000000000000000000" pitchFamily="2" charset="2"/>
              <a:buChar char=""/>
              <a:defRPr lang="nl-NL" sz="2600" b="0" kern="1200">
                <a:solidFill>
                  <a:schemeClr val="tx1"/>
                </a:solidFill>
                <a:latin typeface="+mn-lt"/>
                <a:ea typeface="+mn-ea"/>
                <a:cs typeface="+mn-cs"/>
              </a:defRPr>
            </a:lvl1pPr>
            <a:lvl2pPr marL="576000" indent="-288000" algn="l" defTabSz="914400" rtl="0" eaLnBrk="1" latinLnBrk="0" hangingPunct="1">
              <a:lnSpc>
                <a:spcPct val="100000"/>
              </a:lnSpc>
              <a:spcBef>
                <a:spcPts val="0"/>
              </a:spcBef>
              <a:buFont typeface="Corbel" panose="020B0503020204020204" pitchFamily="34" charset="0"/>
              <a:buChar char="–"/>
              <a:defRPr lang="nl-NL" sz="2600" kern="1200" baseline="0" dirty="0">
                <a:solidFill>
                  <a:schemeClr val="tx1"/>
                </a:solidFill>
                <a:latin typeface="+mn-lt"/>
                <a:ea typeface="+mn-ea"/>
                <a:cs typeface="+mn-cs"/>
              </a:defRPr>
            </a:lvl2pPr>
            <a:lvl3pPr marL="864000" indent="-288000" algn="l" defTabSz="914400" rtl="0" eaLnBrk="1" latinLnBrk="0" hangingPunct="1">
              <a:lnSpc>
                <a:spcPct val="100000"/>
              </a:lnSpc>
              <a:spcBef>
                <a:spcPts val="0"/>
              </a:spcBef>
              <a:buFont typeface="Corbel" panose="020B0503020204020204" pitchFamily="34" charset="0"/>
              <a:buChar char="-"/>
              <a:defRPr lang="nl-NL" sz="2200" kern="1200" dirty="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lang="nl-NL" sz="2600" b="1" kern="1200" dirty="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5pPr>
            <a:lvl6pPr marL="28800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6pPr>
            <a:lvl7pPr marL="57600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7pPr>
            <a:lvl8pPr marL="864000" indent="0" algn="l" defTabSz="914400" rtl="0" eaLnBrk="1" latinLnBrk="0" hangingPunct="1">
              <a:lnSpc>
                <a:spcPct val="100000"/>
              </a:lnSpc>
              <a:spcBef>
                <a:spcPts val="0"/>
              </a:spcBef>
              <a:buFont typeface="Arial" panose="020B0604020202020204" pitchFamily="34" charset="0"/>
              <a:buNone/>
              <a:defRPr lang="nl-NL" sz="2200" kern="120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lang="nl-NL" sz="1800" kern="1200" dirty="0">
                <a:solidFill>
                  <a:schemeClr val="tx1"/>
                </a:solidFill>
                <a:latin typeface="+mn-lt"/>
                <a:ea typeface="+mn-ea"/>
                <a:cs typeface="+mn-cs"/>
              </a:defRPr>
            </a:lvl9pPr>
          </a:lstStyle>
          <a:p>
            <a:pPr marL="0" lvl="0" indent="0">
              <a:buFont typeface="Wingdings" panose="05000000000000000000" pitchFamily="2" charset="2"/>
              <a:buNone/>
            </a:pPr>
            <a:r>
              <a:rPr lang="nl-NL"/>
              <a:t>Dit mag niet, want: </a:t>
            </a:r>
          </a:p>
          <a:p>
            <a:pPr marL="0" lvl="0" indent="0">
              <a:buFont typeface="Wingdings" panose="05000000000000000000" pitchFamily="2" charset="2"/>
              <a:buNone/>
            </a:pPr>
            <a:endParaRPr lang="nl-NL"/>
          </a:p>
          <a:p>
            <a:pPr lvl="0"/>
            <a:r>
              <a:rPr lang="nl-NL"/>
              <a:t>Glasplaat </a:t>
            </a:r>
          </a:p>
          <a:p>
            <a:pPr lvl="0"/>
            <a:r>
              <a:rPr lang="nl-NL"/>
              <a:t>Tegen container</a:t>
            </a:r>
          </a:p>
        </p:txBody>
      </p:sp>
    </p:spTree>
    <p:extLst>
      <p:ext uri="{BB962C8B-B14F-4D97-AF65-F5344CB8AC3E}">
        <p14:creationId xmlns:p14="http://schemas.microsoft.com/office/powerpoint/2010/main" val="289777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animBg="1"/>
      <p:bldP spid="28"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2BABF-2BE2-249D-8BD1-5E82903A111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83942B7-0C5E-AE30-DA54-D331A6D304D8}"/>
              </a:ext>
            </a:extLst>
          </p:cNvPr>
          <p:cNvSpPr>
            <a:spLocks noGrp="1"/>
          </p:cNvSpPr>
          <p:nvPr>
            <p:ph type="title"/>
          </p:nvPr>
        </p:nvSpPr>
        <p:spPr>
          <a:xfrm>
            <a:off x="918720" y="92880"/>
            <a:ext cx="10800000" cy="1296000"/>
          </a:xfrm>
        </p:spPr>
        <p:txBody>
          <a:bodyPr/>
          <a:lstStyle/>
          <a:p>
            <a:br>
              <a:rPr lang="nl-NL"/>
            </a:br>
            <a:r>
              <a:rPr lang="nl-NL"/>
              <a:t>Wat is grof afval?</a:t>
            </a:r>
          </a:p>
        </p:txBody>
      </p:sp>
      <p:sp>
        <p:nvSpPr>
          <p:cNvPr id="3" name="Tijdelijke aanduiding voor tekst 2">
            <a:extLst>
              <a:ext uri="{FF2B5EF4-FFF2-40B4-BE49-F238E27FC236}">
                <a16:creationId xmlns:a16="http://schemas.microsoft.com/office/drawing/2014/main" id="{B9191017-CF2A-562E-B513-4A2FB3990839}"/>
              </a:ext>
            </a:extLst>
          </p:cNvPr>
          <p:cNvSpPr>
            <a:spLocks noGrp="1"/>
          </p:cNvSpPr>
          <p:nvPr>
            <p:ph type="body" sz="quarter" idx="19"/>
          </p:nvPr>
        </p:nvSpPr>
        <p:spPr>
          <a:xfrm>
            <a:off x="908466" y="1794510"/>
            <a:ext cx="10800000" cy="3028050"/>
          </a:xfrm>
        </p:spPr>
        <p:txBody>
          <a:bodyPr vert="horz" lIns="0" tIns="0" rIns="0" bIns="0" rtlCol="0" anchor="t">
            <a:noAutofit/>
          </a:bodyPr>
          <a:lstStyle/>
          <a:p>
            <a:pPr marL="0" indent="0">
              <a:buNone/>
            </a:pPr>
            <a:r>
              <a:rPr lang="nl-NL" sz="2400" b="1"/>
              <a:t>Nuttige weetjes grof afval:</a:t>
            </a:r>
          </a:p>
          <a:p>
            <a:pPr marL="0" indent="0">
              <a:buNone/>
            </a:pPr>
            <a:endParaRPr lang="nl-NL" sz="2400"/>
          </a:p>
          <a:p>
            <a:pPr marL="287655" indent="-287655"/>
            <a:r>
              <a:rPr lang="nl-NL" sz="2400"/>
              <a:t>Karton, glasplaten en spiegels mogen </a:t>
            </a:r>
            <a:r>
              <a:rPr lang="nl-NL" sz="2400" b="1" u="sng"/>
              <a:t>nooit</a:t>
            </a:r>
            <a:r>
              <a:rPr lang="nl-NL" sz="2400"/>
              <a:t> bij het grof afval worden neergezet. </a:t>
            </a:r>
          </a:p>
          <a:p>
            <a:pPr marL="287655" indent="-287655"/>
            <a:endParaRPr lang="nl-NL" sz="2400"/>
          </a:p>
          <a:p>
            <a:pPr marL="287655" indent="-287655"/>
            <a:r>
              <a:rPr lang="nl-NL" sz="2400"/>
              <a:t>Bouw- en sloopafval en chemisch afval is formeel </a:t>
            </a:r>
            <a:r>
              <a:rPr lang="nl-NL" sz="2400" b="1" u="sng"/>
              <a:t>geen</a:t>
            </a:r>
            <a:r>
              <a:rPr lang="nl-NL" sz="2400"/>
              <a:t> grof huishoudelijk afval. </a:t>
            </a:r>
          </a:p>
          <a:p>
            <a:pPr marL="287655" indent="-287655"/>
            <a:endParaRPr lang="nl-NL" sz="2400"/>
          </a:p>
          <a:p>
            <a:pPr marL="287655" indent="-287655"/>
            <a:r>
              <a:rPr lang="nl-NL" sz="2400"/>
              <a:t>Voor groot tuinafval gelden verschillende regels. </a:t>
            </a:r>
          </a:p>
          <a:p>
            <a:pPr marL="287655" indent="-287655"/>
            <a:endParaRPr lang="nl-NL" sz="2400"/>
          </a:p>
          <a:p>
            <a:pPr marL="287655" indent="-287655"/>
            <a:r>
              <a:rPr lang="nl-NL" sz="2400"/>
              <a:t>Bedrijven en organisaties zijn </a:t>
            </a:r>
            <a:r>
              <a:rPr lang="nl-NL" sz="2400" b="1" u="sng"/>
              <a:t>altijd</a:t>
            </a:r>
            <a:r>
              <a:rPr lang="nl-NL" sz="2400"/>
              <a:t> zelf verantwoordelijk voor hun grof afval, </a:t>
            </a:r>
            <a:br>
              <a:rPr lang="nl-NL" sz="2400"/>
            </a:br>
            <a:r>
              <a:rPr lang="nl-NL" sz="2400"/>
              <a:t>ook bij reinigingsrecht. </a:t>
            </a:r>
          </a:p>
        </p:txBody>
      </p:sp>
      <p:sp>
        <p:nvSpPr>
          <p:cNvPr id="4" name="Tijdelijke aanduiding voor datum 3">
            <a:extLst>
              <a:ext uri="{FF2B5EF4-FFF2-40B4-BE49-F238E27FC236}">
                <a16:creationId xmlns:a16="http://schemas.microsoft.com/office/drawing/2014/main" id="{25EC6C4A-7DC2-C4A4-3A30-0DB9DBC725A3}"/>
              </a:ext>
            </a:extLst>
          </p:cNvPr>
          <p:cNvSpPr>
            <a:spLocks noGrp="1"/>
          </p:cNvSpPr>
          <p:nvPr>
            <p:ph type="dt" sz="half" idx="10"/>
          </p:nvPr>
        </p:nvSpPr>
        <p:spPr/>
        <p:txBody>
          <a:bodyPr/>
          <a:lstStyle/>
          <a:p>
            <a:fld id="{61B62A69-898C-4E33-9DA9-4DEAE2D8FA83}" type="datetime1">
              <a:rPr lang="nl-NL" smtClean="0"/>
              <a:t>21-5-2026</a:t>
            </a:fld>
            <a:endParaRPr lang="nl-NL"/>
          </a:p>
        </p:txBody>
      </p:sp>
      <p:sp>
        <p:nvSpPr>
          <p:cNvPr id="5" name="Tijdelijke aanduiding voor dianummer 4">
            <a:extLst>
              <a:ext uri="{FF2B5EF4-FFF2-40B4-BE49-F238E27FC236}">
                <a16:creationId xmlns:a16="http://schemas.microsoft.com/office/drawing/2014/main" id="{039C400A-320C-5A41-4513-95B0DC3F9953}"/>
              </a:ext>
            </a:extLst>
          </p:cNvPr>
          <p:cNvSpPr>
            <a:spLocks noGrp="1"/>
          </p:cNvSpPr>
          <p:nvPr>
            <p:ph type="sldNum" sz="quarter" idx="12"/>
          </p:nvPr>
        </p:nvSpPr>
        <p:spPr/>
        <p:txBody>
          <a:bodyPr/>
          <a:lstStyle/>
          <a:p>
            <a:r>
              <a:rPr lang="nl-NL"/>
              <a:t>| </a:t>
            </a:r>
            <a:fld id="{8F18802B-E4C7-4B2D-B37A-6B7CC3C134EA}" type="slidenum">
              <a:rPr lang="nl-NL" smtClean="0"/>
              <a:pPr/>
              <a:t>6</a:t>
            </a:fld>
            <a:endParaRPr lang="nl-NL"/>
          </a:p>
        </p:txBody>
      </p:sp>
      <p:sp>
        <p:nvSpPr>
          <p:cNvPr id="6" name="Tijdelijke aanduiding voor tekst 5">
            <a:extLst>
              <a:ext uri="{FF2B5EF4-FFF2-40B4-BE49-F238E27FC236}">
                <a16:creationId xmlns:a16="http://schemas.microsoft.com/office/drawing/2014/main" id="{3BDD5F1D-5581-752C-FE03-4EF1420FA4CC}"/>
              </a:ext>
            </a:extLst>
          </p:cNvPr>
          <p:cNvSpPr>
            <a:spLocks noGrp="1"/>
          </p:cNvSpPr>
          <p:nvPr>
            <p:ph type="body" sz="quarter" idx="15"/>
          </p:nvPr>
        </p:nvSpPr>
        <p:spPr/>
        <p:txBody>
          <a:bodyPr/>
          <a:lstStyle/>
          <a:p>
            <a:endParaRPr lang="nl-NL"/>
          </a:p>
        </p:txBody>
      </p:sp>
      <p:sp>
        <p:nvSpPr>
          <p:cNvPr id="7" name="Tijdelijke aanduiding voor tekst 6">
            <a:extLst>
              <a:ext uri="{FF2B5EF4-FFF2-40B4-BE49-F238E27FC236}">
                <a16:creationId xmlns:a16="http://schemas.microsoft.com/office/drawing/2014/main" id="{03709B3E-846B-1A8A-0FF5-446C35395581}"/>
              </a:ext>
            </a:extLst>
          </p:cNvPr>
          <p:cNvSpPr>
            <a:spLocks noGrp="1"/>
          </p:cNvSpPr>
          <p:nvPr>
            <p:ph type="body" sz="quarter" idx="18"/>
          </p:nvPr>
        </p:nvSpPr>
        <p:spPr/>
        <p:txBody>
          <a:bodyPr/>
          <a:lstStyle/>
          <a:p>
            <a:endParaRPr lang="nl-NL"/>
          </a:p>
        </p:txBody>
      </p:sp>
      <p:sp>
        <p:nvSpPr>
          <p:cNvPr id="8" name="Tijdelijke aanduiding voor tekst 7">
            <a:extLst>
              <a:ext uri="{FF2B5EF4-FFF2-40B4-BE49-F238E27FC236}">
                <a16:creationId xmlns:a16="http://schemas.microsoft.com/office/drawing/2014/main" id="{0F62F9BF-966F-53F2-0F15-62F73CB822C2}"/>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232108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1ACDB4-814F-B29B-01B4-2A50158DCB98}"/>
              </a:ext>
            </a:extLst>
          </p:cNvPr>
          <p:cNvSpPr>
            <a:spLocks noGrp="1"/>
          </p:cNvSpPr>
          <p:nvPr>
            <p:ph type="title"/>
          </p:nvPr>
        </p:nvSpPr>
        <p:spPr>
          <a:xfrm>
            <a:off x="918720" y="92880"/>
            <a:ext cx="10800000" cy="1296000"/>
          </a:xfrm>
        </p:spPr>
        <p:txBody>
          <a:bodyPr/>
          <a:lstStyle/>
          <a:p>
            <a:br>
              <a:rPr lang="nl-NL"/>
            </a:br>
            <a:r>
              <a:rPr lang="nl-NL"/>
              <a:t>Grof afval inzameling</a:t>
            </a:r>
            <a:endParaRPr lang="nl-NL" sz="3200" i="1"/>
          </a:p>
        </p:txBody>
      </p:sp>
      <p:sp>
        <p:nvSpPr>
          <p:cNvPr id="3" name="Tijdelijke aanduiding voor tekst 2">
            <a:extLst>
              <a:ext uri="{FF2B5EF4-FFF2-40B4-BE49-F238E27FC236}">
                <a16:creationId xmlns:a16="http://schemas.microsoft.com/office/drawing/2014/main" id="{2F04F42E-5648-E029-2011-A75429C7B594}"/>
              </a:ext>
            </a:extLst>
          </p:cNvPr>
          <p:cNvSpPr>
            <a:spLocks noGrp="1"/>
          </p:cNvSpPr>
          <p:nvPr>
            <p:ph type="body" sz="quarter" idx="19"/>
          </p:nvPr>
        </p:nvSpPr>
        <p:spPr>
          <a:xfrm>
            <a:off x="908466" y="1805941"/>
            <a:ext cx="10800000" cy="2562280"/>
          </a:xfrm>
        </p:spPr>
        <p:txBody>
          <a:bodyPr vert="horz" lIns="0" tIns="0" rIns="0" bIns="0" rtlCol="0" anchor="t">
            <a:noAutofit/>
          </a:bodyPr>
          <a:lstStyle/>
          <a:p>
            <a:pPr marL="0" indent="0">
              <a:buNone/>
            </a:pPr>
            <a:r>
              <a:rPr lang="nl-NL" sz="2400" b="1"/>
              <a:t>Inzameling op Recyclepunten</a:t>
            </a:r>
          </a:p>
          <a:p>
            <a:pPr marL="287655" indent="-287655"/>
            <a:r>
              <a:rPr lang="nl-NL" sz="2400"/>
              <a:t>7 Recyclepunten in Amsterdam en Weesp</a:t>
            </a:r>
          </a:p>
          <a:p>
            <a:pPr marL="287655" indent="-287655"/>
            <a:r>
              <a:rPr lang="nl-NL" sz="2400"/>
              <a:t>6 dagen per week open, drie Recyclepunten </a:t>
            </a:r>
            <a:br>
              <a:rPr lang="nl-NL" sz="2400"/>
            </a:br>
            <a:r>
              <a:rPr lang="nl-NL" sz="2400"/>
              <a:t>ook op zondag</a:t>
            </a:r>
          </a:p>
          <a:p>
            <a:pPr marL="287655" indent="-287655"/>
            <a:r>
              <a:rPr lang="nl-NL" sz="2400"/>
              <a:t>23 afvalsoorten én kringloopcontainer</a:t>
            </a:r>
            <a:br>
              <a:rPr lang="nl-NL" sz="2400"/>
            </a:br>
            <a:endParaRPr lang="nl-NL" sz="2400"/>
          </a:p>
        </p:txBody>
      </p:sp>
      <p:sp>
        <p:nvSpPr>
          <p:cNvPr id="4" name="Tijdelijke aanduiding voor datum 3">
            <a:extLst>
              <a:ext uri="{FF2B5EF4-FFF2-40B4-BE49-F238E27FC236}">
                <a16:creationId xmlns:a16="http://schemas.microsoft.com/office/drawing/2014/main" id="{ABA6C8C1-D070-38A2-138A-3A4AD26F4788}"/>
              </a:ext>
            </a:extLst>
          </p:cNvPr>
          <p:cNvSpPr>
            <a:spLocks noGrp="1"/>
          </p:cNvSpPr>
          <p:nvPr>
            <p:ph type="dt" sz="half" idx="10"/>
          </p:nvPr>
        </p:nvSpPr>
        <p:spPr/>
        <p:txBody>
          <a:bodyPr/>
          <a:lstStyle/>
          <a:p>
            <a:fld id="{61B62A69-898C-4E33-9DA9-4DEAE2D8FA83}" type="datetime1">
              <a:rPr lang="nl-NL" smtClean="0"/>
              <a:t>21-5-2026</a:t>
            </a:fld>
            <a:endParaRPr lang="nl-NL"/>
          </a:p>
        </p:txBody>
      </p:sp>
      <p:sp>
        <p:nvSpPr>
          <p:cNvPr id="5" name="Tijdelijke aanduiding voor dianummer 4">
            <a:extLst>
              <a:ext uri="{FF2B5EF4-FFF2-40B4-BE49-F238E27FC236}">
                <a16:creationId xmlns:a16="http://schemas.microsoft.com/office/drawing/2014/main" id="{5A5E58A1-6126-8687-50AB-BB6CBC0E7E07}"/>
              </a:ext>
            </a:extLst>
          </p:cNvPr>
          <p:cNvSpPr>
            <a:spLocks noGrp="1"/>
          </p:cNvSpPr>
          <p:nvPr>
            <p:ph type="sldNum" sz="quarter" idx="12"/>
          </p:nvPr>
        </p:nvSpPr>
        <p:spPr/>
        <p:txBody>
          <a:bodyPr/>
          <a:lstStyle/>
          <a:p>
            <a:r>
              <a:rPr lang="nl-NL"/>
              <a:t>| </a:t>
            </a:r>
            <a:fld id="{8F18802B-E4C7-4B2D-B37A-6B7CC3C134EA}" type="slidenum">
              <a:rPr lang="nl-NL" smtClean="0"/>
              <a:pPr/>
              <a:t>7</a:t>
            </a:fld>
            <a:endParaRPr lang="nl-NL"/>
          </a:p>
        </p:txBody>
      </p:sp>
      <p:sp>
        <p:nvSpPr>
          <p:cNvPr id="6" name="Tijdelijke aanduiding voor tekst 5">
            <a:extLst>
              <a:ext uri="{FF2B5EF4-FFF2-40B4-BE49-F238E27FC236}">
                <a16:creationId xmlns:a16="http://schemas.microsoft.com/office/drawing/2014/main" id="{C0B823C1-E278-7380-985D-DC046B4670F5}"/>
              </a:ext>
            </a:extLst>
          </p:cNvPr>
          <p:cNvSpPr>
            <a:spLocks noGrp="1"/>
          </p:cNvSpPr>
          <p:nvPr>
            <p:ph type="body" sz="quarter" idx="15"/>
          </p:nvPr>
        </p:nvSpPr>
        <p:spPr/>
        <p:txBody>
          <a:bodyPr/>
          <a:lstStyle/>
          <a:p>
            <a:endParaRPr lang="nl-NL"/>
          </a:p>
        </p:txBody>
      </p:sp>
      <p:sp>
        <p:nvSpPr>
          <p:cNvPr id="7" name="Tijdelijke aanduiding voor tekst 6">
            <a:extLst>
              <a:ext uri="{FF2B5EF4-FFF2-40B4-BE49-F238E27FC236}">
                <a16:creationId xmlns:a16="http://schemas.microsoft.com/office/drawing/2014/main" id="{93E123EB-ED97-F56C-3BB1-0C69110DCCDE}"/>
              </a:ext>
            </a:extLst>
          </p:cNvPr>
          <p:cNvSpPr>
            <a:spLocks noGrp="1"/>
          </p:cNvSpPr>
          <p:nvPr>
            <p:ph type="body" sz="quarter" idx="18"/>
          </p:nvPr>
        </p:nvSpPr>
        <p:spPr/>
        <p:txBody>
          <a:bodyPr/>
          <a:lstStyle/>
          <a:p>
            <a:endParaRPr lang="nl-NL"/>
          </a:p>
        </p:txBody>
      </p:sp>
      <p:sp>
        <p:nvSpPr>
          <p:cNvPr id="8" name="Tijdelijke aanduiding voor tekst 7">
            <a:extLst>
              <a:ext uri="{FF2B5EF4-FFF2-40B4-BE49-F238E27FC236}">
                <a16:creationId xmlns:a16="http://schemas.microsoft.com/office/drawing/2014/main" id="{1C395589-46C6-8E9D-A394-13D9DAD6B6D8}"/>
              </a:ext>
            </a:extLst>
          </p:cNvPr>
          <p:cNvSpPr>
            <a:spLocks noGrp="1"/>
          </p:cNvSpPr>
          <p:nvPr>
            <p:ph type="body" sz="quarter" idx="14"/>
          </p:nvPr>
        </p:nvSpPr>
        <p:spPr/>
        <p:txBody>
          <a:bodyPr/>
          <a:lstStyle/>
          <a:p>
            <a:endParaRPr lang="nl-NL"/>
          </a:p>
        </p:txBody>
      </p:sp>
      <p:pic>
        <p:nvPicPr>
          <p:cNvPr id="10" name="Afbeelding 9">
            <a:extLst>
              <a:ext uri="{FF2B5EF4-FFF2-40B4-BE49-F238E27FC236}">
                <a16:creationId xmlns:a16="http://schemas.microsoft.com/office/drawing/2014/main" id="{47020DC7-6BC3-8A6C-EE1C-258D31D9BFA2}"/>
              </a:ext>
            </a:extLst>
          </p:cNvPr>
          <p:cNvPicPr>
            <a:picLocks noChangeAspect="1"/>
          </p:cNvPicPr>
          <p:nvPr/>
        </p:nvPicPr>
        <p:blipFill>
          <a:blip r:embed="rId3" cstate="print">
            <a:extLst>
              <a:ext uri="{28A0092B-C50C-407E-A947-70E740481C1C}">
                <a14:useLocalDpi xmlns:a14="http://schemas.microsoft.com/office/drawing/2010/main" val="0"/>
              </a:ext>
            </a:extLst>
          </a:blip>
          <a:srcRect l="5520" t="6393"/>
          <a:stretch>
            <a:fillRect/>
          </a:stretch>
        </p:blipFill>
        <p:spPr>
          <a:xfrm>
            <a:off x="6911439" y="1603168"/>
            <a:ext cx="4615221" cy="2651939"/>
          </a:xfrm>
          <a:prstGeom prst="rect">
            <a:avLst/>
          </a:prstGeom>
          <a:ln>
            <a:solidFill>
              <a:schemeClr val="bg1">
                <a:lumMod val="85000"/>
              </a:schemeClr>
            </a:solidFill>
          </a:ln>
        </p:spPr>
      </p:pic>
      <p:sp>
        <p:nvSpPr>
          <p:cNvPr id="9" name="Tijdelijke aanduiding voor tekst 2">
            <a:extLst>
              <a:ext uri="{FF2B5EF4-FFF2-40B4-BE49-F238E27FC236}">
                <a16:creationId xmlns:a16="http://schemas.microsoft.com/office/drawing/2014/main" id="{621B7145-60C5-DBCD-DB54-E212DB5A4B4E}"/>
              </a:ext>
            </a:extLst>
          </p:cNvPr>
          <p:cNvSpPr txBox="1">
            <a:spLocks/>
          </p:cNvSpPr>
          <p:nvPr/>
        </p:nvSpPr>
        <p:spPr bwMode="black">
          <a:xfrm>
            <a:off x="908466" y="3888356"/>
            <a:ext cx="10800000" cy="2562280"/>
          </a:xfrm>
          <a:prstGeom prst="rect">
            <a:avLst/>
          </a:prstGeom>
        </p:spPr>
        <p:txBody>
          <a:bodyPr vert="horz" lIns="0" tIns="0" rIns="0" bIns="0" rtlCol="0" anchor="t">
            <a:noAutofit/>
          </a:bodyPr>
          <a:lstStyle>
            <a:lvl1pPr marL="288000" indent="-288000" algn="l" defTabSz="914400" rtl="0" eaLnBrk="1" latinLnBrk="0" hangingPunct="1">
              <a:lnSpc>
                <a:spcPct val="100000"/>
              </a:lnSpc>
              <a:spcBef>
                <a:spcPts val="0"/>
              </a:spcBef>
              <a:buClr>
                <a:schemeClr val="accent1"/>
              </a:buClr>
              <a:buSzPct val="65000"/>
              <a:buFont typeface="Wingdings" panose="05000000000000000000" pitchFamily="2" charset="2"/>
              <a:buChar char=""/>
              <a:defRPr lang="nl-NL" sz="2600" b="0" kern="1200">
                <a:solidFill>
                  <a:schemeClr val="tx1"/>
                </a:solidFill>
                <a:latin typeface="+mn-lt"/>
                <a:ea typeface="+mn-ea"/>
                <a:cs typeface="+mn-cs"/>
              </a:defRPr>
            </a:lvl1pPr>
            <a:lvl2pPr marL="576000" indent="-288000" algn="l" defTabSz="914400" rtl="0" eaLnBrk="1" latinLnBrk="0" hangingPunct="1">
              <a:lnSpc>
                <a:spcPct val="100000"/>
              </a:lnSpc>
              <a:spcBef>
                <a:spcPts val="0"/>
              </a:spcBef>
              <a:buFont typeface="Corbel" panose="020B0503020204020204" pitchFamily="34" charset="0"/>
              <a:buChar char="–"/>
              <a:defRPr lang="nl-NL" sz="2600" kern="1200" baseline="0" dirty="0">
                <a:solidFill>
                  <a:schemeClr val="tx1"/>
                </a:solidFill>
                <a:latin typeface="+mn-lt"/>
                <a:ea typeface="+mn-ea"/>
                <a:cs typeface="+mn-cs"/>
              </a:defRPr>
            </a:lvl2pPr>
            <a:lvl3pPr marL="864000" indent="-288000" algn="l" defTabSz="914400" rtl="0" eaLnBrk="1" latinLnBrk="0" hangingPunct="1">
              <a:lnSpc>
                <a:spcPct val="100000"/>
              </a:lnSpc>
              <a:spcBef>
                <a:spcPts val="0"/>
              </a:spcBef>
              <a:buFont typeface="Corbel" panose="020B0503020204020204" pitchFamily="34" charset="0"/>
              <a:buChar char="-"/>
              <a:defRPr lang="nl-NL" sz="2200" kern="1200" dirty="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lang="nl-NL" sz="2600" b="1" kern="1200" dirty="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5pPr>
            <a:lvl6pPr marL="28800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6pPr>
            <a:lvl7pPr marL="576000" indent="0" algn="l" defTabSz="914400" rtl="0" eaLnBrk="1" latinLnBrk="0" hangingPunct="1">
              <a:lnSpc>
                <a:spcPct val="100000"/>
              </a:lnSpc>
              <a:spcBef>
                <a:spcPts val="0"/>
              </a:spcBef>
              <a:buFont typeface="Arial" panose="020B0604020202020204" pitchFamily="34" charset="0"/>
              <a:buNone/>
              <a:defRPr lang="nl-NL" sz="2600" kern="1200" dirty="0">
                <a:solidFill>
                  <a:schemeClr val="tx1"/>
                </a:solidFill>
                <a:latin typeface="+mn-lt"/>
                <a:ea typeface="+mn-ea"/>
                <a:cs typeface="+mn-cs"/>
              </a:defRPr>
            </a:lvl7pPr>
            <a:lvl8pPr marL="864000" indent="0" algn="l" defTabSz="914400" rtl="0" eaLnBrk="1" latinLnBrk="0" hangingPunct="1">
              <a:lnSpc>
                <a:spcPct val="100000"/>
              </a:lnSpc>
              <a:spcBef>
                <a:spcPts val="0"/>
              </a:spcBef>
              <a:buFont typeface="Arial" panose="020B0604020202020204" pitchFamily="34" charset="0"/>
              <a:buNone/>
              <a:defRPr lang="nl-NL" sz="2200" kern="120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lang="nl-NL" sz="1800" kern="1200" dirty="0">
                <a:solidFill>
                  <a:schemeClr val="tx1"/>
                </a:solidFill>
                <a:latin typeface="+mn-lt"/>
                <a:ea typeface="+mn-ea"/>
                <a:cs typeface="+mn-cs"/>
              </a:defRPr>
            </a:lvl9pPr>
          </a:lstStyle>
          <a:p>
            <a:pPr marL="0" lvl="0" indent="0">
              <a:buFont typeface="Wingdings" panose="05000000000000000000" pitchFamily="2" charset="2"/>
              <a:buNone/>
            </a:pPr>
            <a:r>
              <a:rPr lang="nl-NL" sz="2400" b="1"/>
              <a:t>Straatinzameling </a:t>
            </a:r>
          </a:p>
          <a:p>
            <a:pPr marL="287655" lvl="0" indent="-287655"/>
            <a:r>
              <a:rPr lang="nl-NL" sz="2400" b="1"/>
              <a:t>Op vaste dag per week</a:t>
            </a:r>
          </a:p>
          <a:p>
            <a:pPr marL="342900" lvl="0" indent="-342900">
              <a:buFontTx/>
              <a:buChar char="-"/>
            </a:pPr>
            <a:r>
              <a:rPr lang="nl-NL" sz="2400"/>
              <a:t>Buitenzetten tussen 21.00 uur (avond voor ophaaldag) en 7.00 uur (ophaaldag)</a:t>
            </a:r>
          </a:p>
          <a:p>
            <a:pPr marL="287655" lvl="0" indent="-287655"/>
            <a:r>
              <a:rPr lang="nl-NL" sz="2400" b="1"/>
              <a:t>Op afspraak</a:t>
            </a:r>
            <a:br>
              <a:rPr lang="nl-NL" sz="2400" b="1"/>
            </a:br>
            <a:r>
              <a:rPr lang="nl-NL" sz="2400"/>
              <a:t>In Centrum, Watergraafsmeer (Middenmeer) en Weesp </a:t>
            </a:r>
            <a:endParaRPr lang="nl-NL" sz="2400" b="1"/>
          </a:p>
          <a:p>
            <a:pPr marL="287655" lvl="0" indent="-287655"/>
            <a:r>
              <a:rPr lang="nl-NL" sz="2400" b="1"/>
              <a:t>Na meldingen</a:t>
            </a:r>
          </a:p>
          <a:p>
            <a:pPr marL="288000" lvl="1" indent="0">
              <a:buFont typeface="Corbel" panose="020B0503020204020204" pitchFamily="34" charset="0"/>
              <a:buNone/>
            </a:pPr>
            <a:r>
              <a:rPr lang="nl-NL" sz="2400"/>
              <a:t>Dienstverleningsafspraak: binnen 72 uur ophalen</a:t>
            </a:r>
            <a:endParaRPr lang="nl-NL" sz="2000"/>
          </a:p>
        </p:txBody>
      </p:sp>
    </p:spTree>
    <p:extLst>
      <p:ext uri="{BB962C8B-B14F-4D97-AF65-F5344CB8AC3E}">
        <p14:creationId xmlns:p14="http://schemas.microsoft.com/office/powerpoint/2010/main" val="58642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A2281-5C08-62ED-FBB9-2C68F099E51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F0637F-A235-81FC-5DD1-4798FC3C79E5}"/>
              </a:ext>
            </a:extLst>
          </p:cNvPr>
          <p:cNvSpPr>
            <a:spLocks noGrp="1"/>
          </p:cNvSpPr>
          <p:nvPr>
            <p:ph type="title"/>
          </p:nvPr>
        </p:nvSpPr>
        <p:spPr>
          <a:xfrm>
            <a:off x="918720" y="92880"/>
            <a:ext cx="10800000" cy="1296000"/>
          </a:xfrm>
        </p:spPr>
        <p:txBody>
          <a:bodyPr/>
          <a:lstStyle/>
          <a:p>
            <a:br>
              <a:rPr lang="nl-NL" dirty="0"/>
            </a:br>
            <a:r>
              <a:rPr lang="nl-NL" dirty="0"/>
              <a:t>Grof afval inzameling in Nieuw-West</a:t>
            </a:r>
            <a:endParaRPr lang="nl-NL" sz="3200" i="1" dirty="0"/>
          </a:p>
        </p:txBody>
      </p:sp>
      <p:sp>
        <p:nvSpPr>
          <p:cNvPr id="3" name="Tijdelijke aanduiding voor tekst 2">
            <a:extLst>
              <a:ext uri="{FF2B5EF4-FFF2-40B4-BE49-F238E27FC236}">
                <a16:creationId xmlns:a16="http://schemas.microsoft.com/office/drawing/2014/main" id="{FA389D36-9BB8-C737-3F6A-969FE4E8BAFF}"/>
              </a:ext>
            </a:extLst>
          </p:cNvPr>
          <p:cNvSpPr>
            <a:spLocks noGrp="1"/>
          </p:cNvSpPr>
          <p:nvPr>
            <p:ph type="body" sz="quarter" idx="19"/>
          </p:nvPr>
        </p:nvSpPr>
        <p:spPr>
          <a:xfrm>
            <a:off x="908466" y="1938143"/>
            <a:ext cx="10800000" cy="2562280"/>
          </a:xfrm>
        </p:spPr>
        <p:txBody>
          <a:bodyPr vert="horz" lIns="0" tIns="0" rIns="0" bIns="0" rtlCol="0" anchor="t">
            <a:noAutofit/>
          </a:bodyPr>
          <a:lstStyle/>
          <a:p>
            <a:pPr marL="0" lvl="0" indent="0">
              <a:buNone/>
            </a:pPr>
            <a:endParaRPr lang="nl-NL" sz="2400" dirty="0"/>
          </a:p>
          <a:p>
            <a:pPr lvl="0"/>
            <a:r>
              <a:rPr lang="nl-NL" sz="2400" dirty="0"/>
              <a:t>Verschil tussen 2024 en 2025</a:t>
            </a:r>
          </a:p>
          <a:p>
            <a:pPr lvl="1"/>
            <a:r>
              <a:rPr lang="nl-NL" sz="2400" b="1" dirty="0"/>
              <a:t>Straatinzameling</a:t>
            </a:r>
            <a:r>
              <a:rPr lang="nl-NL" sz="2400" dirty="0"/>
              <a:t> is in Oost met 19,25% toegenomen (5.184 vs. 6.182 tonnage) </a:t>
            </a:r>
          </a:p>
          <a:p>
            <a:pPr lvl="1"/>
            <a:r>
              <a:rPr lang="nl-NL" sz="2400" b="1" dirty="0"/>
              <a:t>Per inwoner </a:t>
            </a:r>
            <a:r>
              <a:rPr lang="nl-NL" sz="2400" dirty="0"/>
              <a:t>is er maand 3,5 kilo grof huishoudelijk afval opgehaald</a:t>
            </a:r>
          </a:p>
          <a:p>
            <a:pPr marL="288000" lvl="1" indent="0">
              <a:buNone/>
            </a:pPr>
            <a:endParaRPr lang="nl-NL" sz="2400" dirty="0"/>
          </a:p>
          <a:p>
            <a:r>
              <a:rPr lang="nl-NL" sz="2400" b="1" dirty="0"/>
              <a:t>De ingeleverde tonnage bij Recyclepunt </a:t>
            </a:r>
            <a:r>
              <a:rPr lang="nl-NL" sz="2400" dirty="0"/>
              <a:t>Henk Sneevlietweg is tussen 2024 en 2025 nagenoeg </a:t>
            </a:r>
            <a:r>
              <a:rPr lang="nl-NL" sz="2400"/>
              <a:t>gelijk gebleven (</a:t>
            </a:r>
            <a:endParaRPr lang="nl-NL" sz="2400" dirty="0"/>
          </a:p>
          <a:p>
            <a:pPr marL="0" indent="0">
              <a:buNone/>
            </a:pPr>
            <a:endParaRPr lang="nl-NL" sz="2400" dirty="0"/>
          </a:p>
          <a:p>
            <a:pPr lvl="0"/>
            <a:r>
              <a:rPr lang="nl-NL" sz="2400" b="1" dirty="0"/>
              <a:t>Eerste kwartaal 2026 </a:t>
            </a:r>
            <a:r>
              <a:rPr lang="nl-NL" sz="2400" dirty="0"/>
              <a:t>11% meer ingeleverd dan het eerste kwartaal van 2025.</a:t>
            </a:r>
          </a:p>
          <a:p>
            <a:pPr marL="0" lvl="0" indent="0">
              <a:buNone/>
            </a:pPr>
            <a:endParaRPr lang="nl-NL" sz="2400" dirty="0"/>
          </a:p>
          <a:p>
            <a:pPr marL="0" lvl="0" indent="0">
              <a:buNone/>
            </a:pPr>
            <a:endParaRPr lang="nl-NL" sz="2400" dirty="0"/>
          </a:p>
        </p:txBody>
      </p:sp>
      <p:sp>
        <p:nvSpPr>
          <p:cNvPr id="4" name="Tijdelijke aanduiding voor datum 3">
            <a:extLst>
              <a:ext uri="{FF2B5EF4-FFF2-40B4-BE49-F238E27FC236}">
                <a16:creationId xmlns:a16="http://schemas.microsoft.com/office/drawing/2014/main" id="{3AFF2B0C-561E-AE43-BAB8-782ED7A2FAF9}"/>
              </a:ext>
            </a:extLst>
          </p:cNvPr>
          <p:cNvSpPr>
            <a:spLocks noGrp="1"/>
          </p:cNvSpPr>
          <p:nvPr>
            <p:ph type="dt" sz="half" idx="10"/>
          </p:nvPr>
        </p:nvSpPr>
        <p:spPr/>
        <p:txBody>
          <a:bodyPr/>
          <a:lstStyle/>
          <a:p>
            <a:fld id="{61B62A69-898C-4E33-9DA9-4DEAE2D8FA83}" type="datetime1">
              <a:rPr lang="nl-NL" smtClean="0"/>
              <a:t>21-5-2026</a:t>
            </a:fld>
            <a:endParaRPr lang="nl-NL"/>
          </a:p>
        </p:txBody>
      </p:sp>
      <p:sp>
        <p:nvSpPr>
          <p:cNvPr id="5" name="Tijdelijke aanduiding voor dianummer 4">
            <a:extLst>
              <a:ext uri="{FF2B5EF4-FFF2-40B4-BE49-F238E27FC236}">
                <a16:creationId xmlns:a16="http://schemas.microsoft.com/office/drawing/2014/main" id="{9D3A0F40-BD04-CECA-CB9C-B8DA14B371B8}"/>
              </a:ext>
            </a:extLst>
          </p:cNvPr>
          <p:cNvSpPr>
            <a:spLocks noGrp="1"/>
          </p:cNvSpPr>
          <p:nvPr>
            <p:ph type="sldNum" sz="quarter" idx="12"/>
          </p:nvPr>
        </p:nvSpPr>
        <p:spPr/>
        <p:txBody>
          <a:bodyPr/>
          <a:lstStyle/>
          <a:p>
            <a:r>
              <a:rPr lang="nl-NL"/>
              <a:t>| </a:t>
            </a:r>
            <a:fld id="{8F18802B-E4C7-4B2D-B37A-6B7CC3C134EA}" type="slidenum">
              <a:rPr lang="nl-NL" smtClean="0"/>
              <a:pPr/>
              <a:t>8</a:t>
            </a:fld>
            <a:endParaRPr lang="nl-NL"/>
          </a:p>
        </p:txBody>
      </p:sp>
      <p:sp>
        <p:nvSpPr>
          <p:cNvPr id="6" name="Tijdelijke aanduiding voor tekst 5">
            <a:extLst>
              <a:ext uri="{FF2B5EF4-FFF2-40B4-BE49-F238E27FC236}">
                <a16:creationId xmlns:a16="http://schemas.microsoft.com/office/drawing/2014/main" id="{928F9B75-F3DA-526F-30E9-D6946DFC2F8C}"/>
              </a:ext>
            </a:extLst>
          </p:cNvPr>
          <p:cNvSpPr>
            <a:spLocks noGrp="1"/>
          </p:cNvSpPr>
          <p:nvPr>
            <p:ph type="body" sz="quarter" idx="15"/>
          </p:nvPr>
        </p:nvSpPr>
        <p:spPr/>
        <p:txBody>
          <a:bodyPr/>
          <a:lstStyle/>
          <a:p>
            <a:endParaRPr lang="nl-NL"/>
          </a:p>
        </p:txBody>
      </p:sp>
      <p:sp>
        <p:nvSpPr>
          <p:cNvPr id="7" name="Tijdelijke aanduiding voor tekst 6">
            <a:extLst>
              <a:ext uri="{FF2B5EF4-FFF2-40B4-BE49-F238E27FC236}">
                <a16:creationId xmlns:a16="http://schemas.microsoft.com/office/drawing/2014/main" id="{EB7AACB1-F162-9F57-1CB3-482C0388C5E5}"/>
              </a:ext>
            </a:extLst>
          </p:cNvPr>
          <p:cNvSpPr>
            <a:spLocks noGrp="1"/>
          </p:cNvSpPr>
          <p:nvPr>
            <p:ph type="body" sz="quarter" idx="18"/>
          </p:nvPr>
        </p:nvSpPr>
        <p:spPr/>
        <p:txBody>
          <a:bodyPr/>
          <a:lstStyle/>
          <a:p>
            <a:endParaRPr lang="nl-NL"/>
          </a:p>
        </p:txBody>
      </p:sp>
      <p:sp>
        <p:nvSpPr>
          <p:cNvPr id="8" name="Tijdelijke aanduiding voor tekst 7">
            <a:extLst>
              <a:ext uri="{FF2B5EF4-FFF2-40B4-BE49-F238E27FC236}">
                <a16:creationId xmlns:a16="http://schemas.microsoft.com/office/drawing/2014/main" id="{D1FEDFCB-96CC-218B-56FC-20B6B3B0AC23}"/>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355683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0446977-0411-74A6-C31D-456E6FBC57B3}"/>
            </a:ext>
          </a:extLst>
        </p:cNvPr>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4DF13AB-FBD9-0EDB-52C8-6684AEE9FBD0}"/>
              </a:ext>
            </a:extLst>
          </p:cNvPr>
          <p:cNvSpPr>
            <a:spLocks noGrp="1"/>
          </p:cNvSpPr>
          <p:nvPr>
            <p:ph type="dt" sz="half" idx="10"/>
          </p:nvPr>
        </p:nvSpPr>
        <p:spPr/>
        <p:txBody>
          <a:bodyPr/>
          <a:lstStyle/>
          <a:p>
            <a:fld id="{61B62A69-898C-4E33-9DA9-4DEAE2D8FA83}" type="datetime1">
              <a:rPr lang="nl-NL" smtClean="0"/>
              <a:t>21-5-2026</a:t>
            </a:fld>
            <a:endParaRPr lang="nl-NL"/>
          </a:p>
        </p:txBody>
      </p:sp>
      <p:sp>
        <p:nvSpPr>
          <p:cNvPr id="5" name="Tijdelijke aanduiding voor dianummer 4">
            <a:extLst>
              <a:ext uri="{FF2B5EF4-FFF2-40B4-BE49-F238E27FC236}">
                <a16:creationId xmlns:a16="http://schemas.microsoft.com/office/drawing/2014/main" id="{1A44E523-2BC7-25AA-0BA3-9933230EFB19}"/>
              </a:ext>
            </a:extLst>
          </p:cNvPr>
          <p:cNvSpPr>
            <a:spLocks noGrp="1"/>
          </p:cNvSpPr>
          <p:nvPr>
            <p:ph type="sldNum" sz="quarter" idx="12"/>
          </p:nvPr>
        </p:nvSpPr>
        <p:spPr/>
        <p:txBody>
          <a:bodyPr/>
          <a:lstStyle/>
          <a:p>
            <a:r>
              <a:rPr lang="nl-NL"/>
              <a:t>| </a:t>
            </a:r>
            <a:fld id="{8F18802B-E4C7-4B2D-B37A-6B7CC3C134EA}" type="slidenum">
              <a:rPr lang="nl-NL" smtClean="0"/>
              <a:pPr/>
              <a:t>9</a:t>
            </a:fld>
            <a:endParaRPr lang="nl-NL"/>
          </a:p>
        </p:txBody>
      </p:sp>
      <p:sp>
        <p:nvSpPr>
          <p:cNvPr id="6" name="Tijdelijke aanduiding voor tekst 5">
            <a:extLst>
              <a:ext uri="{FF2B5EF4-FFF2-40B4-BE49-F238E27FC236}">
                <a16:creationId xmlns:a16="http://schemas.microsoft.com/office/drawing/2014/main" id="{C978D5A9-B5BF-A0BA-274B-46DDD5006EA3}"/>
              </a:ext>
            </a:extLst>
          </p:cNvPr>
          <p:cNvSpPr>
            <a:spLocks noGrp="1"/>
          </p:cNvSpPr>
          <p:nvPr>
            <p:ph type="body" sz="quarter" idx="15"/>
          </p:nvPr>
        </p:nvSpPr>
        <p:spPr/>
        <p:txBody>
          <a:bodyPr/>
          <a:lstStyle/>
          <a:p>
            <a:endParaRPr lang="nl-NL"/>
          </a:p>
        </p:txBody>
      </p:sp>
      <p:sp>
        <p:nvSpPr>
          <p:cNvPr id="7" name="Tijdelijke aanduiding voor tekst 6">
            <a:extLst>
              <a:ext uri="{FF2B5EF4-FFF2-40B4-BE49-F238E27FC236}">
                <a16:creationId xmlns:a16="http://schemas.microsoft.com/office/drawing/2014/main" id="{6A9818EF-DABB-EFF7-45B9-958EDDD6257F}"/>
              </a:ext>
            </a:extLst>
          </p:cNvPr>
          <p:cNvSpPr>
            <a:spLocks noGrp="1"/>
          </p:cNvSpPr>
          <p:nvPr>
            <p:ph type="body" sz="quarter" idx="18"/>
          </p:nvPr>
        </p:nvSpPr>
        <p:spPr/>
        <p:txBody>
          <a:bodyPr/>
          <a:lstStyle/>
          <a:p>
            <a:endParaRPr lang="nl-NL"/>
          </a:p>
        </p:txBody>
      </p:sp>
      <p:sp>
        <p:nvSpPr>
          <p:cNvPr id="8" name="Tijdelijke aanduiding voor tekst 7">
            <a:extLst>
              <a:ext uri="{FF2B5EF4-FFF2-40B4-BE49-F238E27FC236}">
                <a16:creationId xmlns:a16="http://schemas.microsoft.com/office/drawing/2014/main" id="{8C443641-C7B8-B218-7380-ECF72FD09800}"/>
              </a:ext>
            </a:extLst>
          </p:cNvPr>
          <p:cNvSpPr>
            <a:spLocks noGrp="1"/>
          </p:cNvSpPr>
          <p:nvPr>
            <p:ph type="body" sz="quarter" idx="14"/>
          </p:nvPr>
        </p:nvSpPr>
        <p:spPr/>
        <p:txBody>
          <a:bodyPr/>
          <a:lstStyle/>
          <a:p>
            <a:endParaRPr lang="nl-NL"/>
          </a:p>
        </p:txBody>
      </p:sp>
      <p:graphicFrame>
        <p:nvGraphicFramePr>
          <p:cNvPr id="11" name="Tabel 10">
            <a:extLst>
              <a:ext uri="{FF2B5EF4-FFF2-40B4-BE49-F238E27FC236}">
                <a16:creationId xmlns:a16="http://schemas.microsoft.com/office/drawing/2014/main" id="{A30537EB-D3FB-BC1B-E32E-0DE6382A39A0}"/>
              </a:ext>
            </a:extLst>
          </p:cNvPr>
          <p:cNvGraphicFramePr>
            <a:graphicFrameLocks noGrp="1"/>
          </p:cNvGraphicFramePr>
          <p:nvPr>
            <p:extLst>
              <p:ext uri="{D42A27DB-BD31-4B8C-83A1-F6EECF244321}">
                <p14:modId xmlns:p14="http://schemas.microsoft.com/office/powerpoint/2010/main" val="811270561"/>
              </p:ext>
            </p:extLst>
          </p:nvPr>
        </p:nvGraphicFramePr>
        <p:xfrm>
          <a:off x="918720" y="2096141"/>
          <a:ext cx="8963410" cy="1677056"/>
        </p:xfrm>
        <a:graphic>
          <a:graphicData uri="http://schemas.openxmlformats.org/drawingml/2006/table">
            <a:tbl>
              <a:tblPr firstRow="1" bandRow="1">
                <a:tableStyleId>{5C22544A-7EE6-4342-B048-85BDC9FD1C3A}</a:tableStyleId>
              </a:tblPr>
              <a:tblGrid>
                <a:gridCol w="4259208">
                  <a:extLst>
                    <a:ext uri="{9D8B030D-6E8A-4147-A177-3AD203B41FA5}">
                      <a16:colId xmlns:a16="http://schemas.microsoft.com/office/drawing/2014/main" val="563306917"/>
                    </a:ext>
                  </a:extLst>
                </a:gridCol>
                <a:gridCol w="2434727">
                  <a:extLst>
                    <a:ext uri="{9D8B030D-6E8A-4147-A177-3AD203B41FA5}">
                      <a16:colId xmlns:a16="http://schemas.microsoft.com/office/drawing/2014/main" val="625861746"/>
                    </a:ext>
                  </a:extLst>
                </a:gridCol>
                <a:gridCol w="2269475">
                  <a:extLst>
                    <a:ext uri="{9D8B030D-6E8A-4147-A177-3AD203B41FA5}">
                      <a16:colId xmlns:a16="http://schemas.microsoft.com/office/drawing/2014/main" val="1565526718"/>
                    </a:ext>
                  </a:extLst>
                </a:gridCol>
              </a:tblGrid>
              <a:tr h="518488">
                <a:tc>
                  <a:txBody>
                    <a:bodyPr/>
                    <a:lstStyle/>
                    <a:p>
                      <a:r>
                        <a:rPr lang="nl-NL"/>
                        <a:t>Inzamelmethode</a:t>
                      </a:r>
                    </a:p>
                  </a:txBody>
                  <a:tcPr/>
                </a:tc>
                <a:tc>
                  <a:txBody>
                    <a:bodyPr/>
                    <a:lstStyle/>
                    <a:p>
                      <a:r>
                        <a:rPr lang="nl-NL"/>
                        <a:t> 2024 </a:t>
                      </a:r>
                    </a:p>
                  </a:txBody>
                  <a:tcPr/>
                </a:tc>
                <a:tc>
                  <a:txBody>
                    <a:bodyPr/>
                    <a:lstStyle/>
                    <a:p>
                      <a:r>
                        <a:rPr lang="nl-NL"/>
                        <a:t> 2025</a:t>
                      </a:r>
                    </a:p>
                  </a:txBody>
                  <a:tcPr/>
                </a:tc>
                <a:extLst>
                  <a:ext uri="{0D108BD9-81ED-4DB2-BD59-A6C34878D82A}">
                    <a16:rowId xmlns:a16="http://schemas.microsoft.com/office/drawing/2014/main" val="1686513488"/>
                  </a:ext>
                </a:extLst>
              </a:tr>
              <a:tr h="518488">
                <a:tc>
                  <a:txBody>
                    <a:bodyPr/>
                    <a:lstStyle/>
                    <a:p>
                      <a:r>
                        <a:rPr lang="nl-NL"/>
                        <a:t>Kringloopregeling</a:t>
                      </a:r>
                    </a:p>
                  </a:txBody>
                  <a:tcPr/>
                </a:tc>
                <a:tc>
                  <a:txBody>
                    <a:bodyPr/>
                    <a:lstStyle/>
                    <a:p>
                      <a:r>
                        <a:rPr lang="nl-NL"/>
                        <a:t>Circa 3.200 ton</a:t>
                      </a:r>
                    </a:p>
                  </a:txBody>
                  <a:tcPr/>
                </a:tc>
                <a:tc>
                  <a:txBody>
                    <a:bodyPr/>
                    <a:lstStyle/>
                    <a:p>
                      <a:r>
                        <a:rPr lang="nl-NL"/>
                        <a:t>Circa 1.500 ton</a:t>
                      </a:r>
                    </a:p>
                  </a:txBody>
                  <a:tcPr/>
                </a:tc>
                <a:extLst>
                  <a:ext uri="{0D108BD9-81ED-4DB2-BD59-A6C34878D82A}">
                    <a16:rowId xmlns:a16="http://schemas.microsoft.com/office/drawing/2014/main" val="1062465119"/>
                  </a:ext>
                </a:extLst>
              </a:tr>
              <a:tr h="518488">
                <a:tc>
                  <a:txBody>
                    <a:bodyPr/>
                    <a:lstStyle/>
                    <a:p>
                      <a:r>
                        <a:rPr lang="nl-NL"/>
                        <a:t>Recyclepunten </a:t>
                      </a:r>
                    </a:p>
                    <a:p>
                      <a:r>
                        <a:rPr lang="nl-NL" sz="1800"/>
                        <a:t>(23 stromen)</a:t>
                      </a:r>
                    </a:p>
                  </a:txBody>
                  <a:tcPr/>
                </a:tc>
                <a:tc>
                  <a:txBody>
                    <a:bodyPr/>
                    <a:lstStyle/>
                    <a:p>
                      <a:r>
                        <a:rPr lang="nl-NL"/>
                        <a:t> </a:t>
                      </a:r>
                      <a:r>
                        <a:rPr lang="nl-NL" sz="1800" kern="1200">
                          <a:solidFill>
                            <a:schemeClr val="dk1"/>
                          </a:solidFill>
                          <a:effectLst/>
                          <a:latin typeface="+mn-lt"/>
                          <a:ea typeface="+mn-ea"/>
                          <a:cs typeface="+mn-cs"/>
                        </a:rPr>
                        <a:t>26.038</a:t>
                      </a:r>
                      <a:r>
                        <a:rPr lang="nl-NL"/>
                        <a:t> ton</a:t>
                      </a:r>
                    </a:p>
                    <a:p>
                      <a:r>
                        <a:rPr lang="nl-NL" sz="1400"/>
                        <a:t> (86% via particulieren)</a:t>
                      </a:r>
                    </a:p>
                  </a:txBody>
                  <a:tcPr/>
                </a:tc>
                <a:tc>
                  <a:txBody>
                    <a:bodyPr/>
                    <a:lstStyle/>
                    <a:p>
                      <a:r>
                        <a:rPr lang="nl-NL" sz="1800" kern="1200">
                          <a:solidFill>
                            <a:schemeClr val="dk1"/>
                          </a:solidFill>
                          <a:effectLst/>
                          <a:latin typeface="+mn-lt"/>
                          <a:ea typeface="+mn-ea"/>
                          <a:cs typeface="+mn-cs"/>
                        </a:rPr>
                        <a:t>31.88</a:t>
                      </a:r>
                      <a:r>
                        <a:rPr lang="nl-NL"/>
                        <a:t> ton</a:t>
                      </a:r>
                    </a:p>
                    <a:p>
                      <a:r>
                        <a:rPr lang="nl-NL" sz="1400"/>
                        <a:t>(87% via particulieren)</a:t>
                      </a:r>
                    </a:p>
                  </a:txBody>
                  <a:tcPr/>
                </a:tc>
                <a:extLst>
                  <a:ext uri="{0D108BD9-81ED-4DB2-BD59-A6C34878D82A}">
                    <a16:rowId xmlns:a16="http://schemas.microsoft.com/office/drawing/2014/main" val="231761675"/>
                  </a:ext>
                </a:extLst>
              </a:tr>
            </a:tbl>
          </a:graphicData>
        </a:graphic>
      </p:graphicFrame>
      <p:graphicFrame>
        <p:nvGraphicFramePr>
          <p:cNvPr id="9" name="Table 8">
            <a:extLst>
              <a:ext uri="{FF2B5EF4-FFF2-40B4-BE49-F238E27FC236}">
                <a16:creationId xmlns:a16="http://schemas.microsoft.com/office/drawing/2014/main" id="{ECE9A1B6-7C44-1DA0-ED83-8462E038142A}"/>
              </a:ext>
            </a:extLst>
          </p:cNvPr>
          <p:cNvGraphicFramePr>
            <a:graphicFrameLocks noGrp="1"/>
          </p:cNvGraphicFramePr>
          <p:nvPr>
            <p:extLst>
              <p:ext uri="{D42A27DB-BD31-4B8C-83A1-F6EECF244321}">
                <p14:modId xmlns:p14="http://schemas.microsoft.com/office/powerpoint/2010/main" val="2278520532"/>
              </p:ext>
            </p:extLst>
          </p:nvPr>
        </p:nvGraphicFramePr>
        <p:xfrm>
          <a:off x="918720" y="3923331"/>
          <a:ext cx="8934656" cy="2069843"/>
        </p:xfrm>
        <a:graphic>
          <a:graphicData uri="http://schemas.openxmlformats.org/drawingml/2006/table">
            <a:tbl>
              <a:tblPr firstRow="1" bandRow="1">
                <a:tableStyleId>{5C22544A-7EE6-4342-B048-85BDC9FD1C3A}</a:tableStyleId>
              </a:tblPr>
              <a:tblGrid>
                <a:gridCol w="4274521">
                  <a:extLst>
                    <a:ext uri="{9D8B030D-6E8A-4147-A177-3AD203B41FA5}">
                      <a16:colId xmlns:a16="http://schemas.microsoft.com/office/drawing/2014/main" val="3428635264"/>
                    </a:ext>
                  </a:extLst>
                </a:gridCol>
                <a:gridCol w="2456762">
                  <a:extLst>
                    <a:ext uri="{9D8B030D-6E8A-4147-A177-3AD203B41FA5}">
                      <a16:colId xmlns:a16="http://schemas.microsoft.com/office/drawing/2014/main" val="837042333"/>
                    </a:ext>
                  </a:extLst>
                </a:gridCol>
                <a:gridCol w="2203373">
                  <a:extLst>
                    <a:ext uri="{9D8B030D-6E8A-4147-A177-3AD203B41FA5}">
                      <a16:colId xmlns:a16="http://schemas.microsoft.com/office/drawing/2014/main" val="3634685541"/>
                    </a:ext>
                  </a:extLst>
                </a:gridCol>
              </a:tblGrid>
              <a:tr h="736316">
                <a:tc>
                  <a:txBody>
                    <a:bodyPr/>
                    <a:lstStyle/>
                    <a:p>
                      <a:endParaRPr lang="en-US"/>
                    </a:p>
                  </a:txBody>
                  <a:tcPr/>
                </a:tc>
                <a:tc>
                  <a:txBody>
                    <a:bodyPr/>
                    <a:lstStyle/>
                    <a:p>
                      <a:r>
                        <a:rPr lang="en-US" err="1"/>
                        <a:t>Scheidings</a:t>
                      </a:r>
                    </a:p>
                    <a:p>
                      <a:pPr lvl="0">
                        <a:buNone/>
                      </a:pPr>
                      <a:r>
                        <a:rPr lang="en-US"/>
                        <a:t>percentage</a:t>
                      </a:r>
                    </a:p>
                  </a:txBody>
                  <a:tcPr/>
                </a:tc>
                <a:tc>
                  <a:txBody>
                    <a:bodyPr/>
                    <a:lstStyle/>
                    <a:p>
                      <a:r>
                        <a:rPr lang="en-US"/>
                        <a:t>Recycle</a:t>
                      </a:r>
                    </a:p>
                    <a:p>
                      <a:pPr lvl="0">
                        <a:buNone/>
                      </a:pPr>
                      <a:r>
                        <a:rPr lang="en-US"/>
                        <a:t>percentage</a:t>
                      </a:r>
                    </a:p>
                  </a:txBody>
                  <a:tcPr/>
                </a:tc>
                <a:extLst>
                  <a:ext uri="{0D108BD9-81ED-4DB2-BD59-A6C34878D82A}">
                    <a16:rowId xmlns:a16="http://schemas.microsoft.com/office/drawing/2014/main" val="1577894609"/>
                  </a:ext>
                </a:extLst>
              </a:tr>
              <a:tr h="444509">
                <a:tc>
                  <a:txBody>
                    <a:bodyPr/>
                    <a:lstStyle/>
                    <a:p>
                      <a:pPr lvl="0">
                        <a:buNone/>
                      </a:pPr>
                      <a:r>
                        <a:rPr lang="en-US" err="1"/>
                        <a:t>Kringloopregeling</a:t>
                      </a:r>
                      <a:endParaRPr lang="en-US"/>
                    </a:p>
                  </a:txBody>
                  <a:tcPr/>
                </a:tc>
                <a:tc>
                  <a:txBody>
                    <a:bodyPr/>
                    <a:lstStyle/>
                    <a:p>
                      <a:endParaRPr lang="en-US"/>
                    </a:p>
                  </a:txBody>
                  <a:tcPr/>
                </a:tc>
                <a:tc>
                  <a:txBody>
                    <a:bodyPr/>
                    <a:lstStyle/>
                    <a:p>
                      <a:r>
                        <a:rPr lang="en-US"/>
                        <a:t>96%</a:t>
                      </a:r>
                    </a:p>
                  </a:txBody>
                  <a:tcPr/>
                </a:tc>
                <a:extLst>
                  <a:ext uri="{0D108BD9-81ED-4DB2-BD59-A6C34878D82A}">
                    <a16:rowId xmlns:a16="http://schemas.microsoft.com/office/drawing/2014/main" val="1341422540"/>
                  </a:ext>
                </a:extLst>
              </a:tr>
              <a:tr h="444509">
                <a:tc>
                  <a:txBody>
                    <a:bodyPr/>
                    <a:lstStyle/>
                    <a:p>
                      <a:r>
                        <a:rPr lang="en-US" err="1"/>
                        <a:t>Recyclepunten</a:t>
                      </a:r>
                      <a:endParaRPr lang="en-US"/>
                    </a:p>
                  </a:txBody>
                  <a:tcPr/>
                </a:tc>
                <a:tc>
                  <a:txBody>
                    <a:bodyPr/>
                    <a:lstStyle/>
                    <a:p>
                      <a:r>
                        <a:rPr lang="en-US"/>
                        <a:t>75%</a:t>
                      </a:r>
                    </a:p>
                  </a:txBody>
                  <a:tcPr/>
                </a:tc>
                <a:tc>
                  <a:txBody>
                    <a:bodyPr/>
                    <a:lstStyle/>
                    <a:p>
                      <a:r>
                        <a:rPr lang="en-US"/>
                        <a:t>56%</a:t>
                      </a:r>
                    </a:p>
                  </a:txBody>
                  <a:tcPr/>
                </a:tc>
                <a:extLst>
                  <a:ext uri="{0D108BD9-81ED-4DB2-BD59-A6C34878D82A}">
                    <a16:rowId xmlns:a16="http://schemas.microsoft.com/office/drawing/2014/main" val="1891345521"/>
                  </a:ext>
                </a:extLst>
              </a:tr>
              <a:tr h="444509">
                <a:tc>
                  <a:txBody>
                    <a:bodyPr/>
                    <a:lstStyle/>
                    <a:p>
                      <a:r>
                        <a:rPr lang="en-US" err="1"/>
                        <a:t>Straatinzameling</a:t>
                      </a:r>
                    </a:p>
                  </a:txBody>
                  <a:tcPr/>
                </a:tc>
                <a:tc>
                  <a:txBody>
                    <a:bodyPr/>
                    <a:lstStyle/>
                    <a:p>
                      <a:r>
                        <a:rPr lang="en-US"/>
                        <a:t>59%</a:t>
                      </a:r>
                    </a:p>
                  </a:txBody>
                  <a:tcPr/>
                </a:tc>
                <a:tc>
                  <a:txBody>
                    <a:bodyPr/>
                    <a:lstStyle/>
                    <a:p>
                      <a:r>
                        <a:rPr lang="en-US"/>
                        <a:t>23%</a:t>
                      </a:r>
                    </a:p>
                  </a:txBody>
                  <a:tcPr/>
                </a:tc>
                <a:extLst>
                  <a:ext uri="{0D108BD9-81ED-4DB2-BD59-A6C34878D82A}">
                    <a16:rowId xmlns:a16="http://schemas.microsoft.com/office/drawing/2014/main" val="3408335982"/>
                  </a:ext>
                </a:extLst>
              </a:tr>
            </a:tbl>
          </a:graphicData>
        </a:graphic>
      </p:graphicFrame>
      <p:sp>
        <p:nvSpPr>
          <p:cNvPr id="3" name="Titel 1">
            <a:extLst>
              <a:ext uri="{FF2B5EF4-FFF2-40B4-BE49-F238E27FC236}">
                <a16:creationId xmlns:a16="http://schemas.microsoft.com/office/drawing/2014/main" id="{237934FF-01E7-FAD5-4B98-820EFF7B03D1}"/>
              </a:ext>
            </a:extLst>
          </p:cNvPr>
          <p:cNvSpPr txBox="1">
            <a:spLocks/>
          </p:cNvSpPr>
          <p:nvPr/>
        </p:nvSpPr>
        <p:spPr bwMode="black">
          <a:xfrm>
            <a:off x="918720" y="92880"/>
            <a:ext cx="10800000" cy="1296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lang="nl-NL" sz="4200" b="1" kern="1200">
                <a:solidFill>
                  <a:schemeClr val="accent1"/>
                </a:solidFill>
                <a:latin typeface="+mj-lt"/>
                <a:ea typeface="+mj-ea"/>
                <a:cs typeface="+mj-cs"/>
              </a:defRPr>
            </a:lvl1pPr>
          </a:lstStyle>
          <a:p>
            <a:pPr lvl="0"/>
            <a:br>
              <a:rPr lang="nl-NL"/>
            </a:br>
            <a:r>
              <a:rPr lang="nl-NL"/>
              <a:t>Grof afval inzameling </a:t>
            </a:r>
            <a:endParaRPr lang="nl-NL" sz="3200" i="1"/>
          </a:p>
        </p:txBody>
      </p:sp>
    </p:spTree>
    <p:extLst>
      <p:ext uri="{BB962C8B-B14F-4D97-AF65-F5344CB8AC3E}">
        <p14:creationId xmlns:p14="http://schemas.microsoft.com/office/powerpoint/2010/main" val="549357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JUTAG_EINDMACROS_PRESERVEGUIDES" val="1"/>
</p:tagLst>
</file>

<file path=ppt/theme/theme1.xml><?xml version="1.0" encoding="utf-8"?>
<a:theme xmlns:a="http://schemas.openxmlformats.org/drawingml/2006/main" name="Huisstijl">
  <a:themeElements>
    <a:clrScheme name="Kleuren Gemeente Amsterdam">
      <a:dk1>
        <a:srgbClr val="000000"/>
      </a:dk1>
      <a:lt1>
        <a:srgbClr val="FFFFFF"/>
      </a:lt1>
      <a:dk2>
        <a:srgbClr val="000000"/>
      </a:dk2>
      <a:lt2>
        <a:srgbClr val="BEBEBE"/>
      </a:lt2>
      <a:accent1>
        <a:srgbClr val="EC0000"/>
      </a:accent1>
      <a:accent2>
        <a:srgbClr val="FF9100"/>
      </a:accent2>
      <a:accent3>
        <a:srgbClr val="BED200"/>
      </a:accent3>
      <a:accent4>
        <a:srgbClr val="00A03C"/>
      </a:accent4>
      <a:accent5>
        <a:srgbClr val="009DE6"/>
      </a:accent5>
      <a:accent6>
        <a:srgbClr val="004699"/>
      </a:accent6>
      <a:hlink>
        <a:srgbClr val="000000"/>
      </a:hlink>
      <a:folHlink>
        <a:srgbClr val="000000"/>
      </a:folHlink>
    </a:clrScheme>
    <a:fontScheme name="Lettertypen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rood">
      <a:srgbClr val="EC0000"/>
    </a:custClr>
    <a:custClr name="geel">
      <a:srgbClr val="FFE600"/>
    </a:custClr>
    <a:custClr name="oranje">
      <a:srgbClr val="FF9100"/>
    </a:custClr>
    <a:custClr name="magenta">
      <a:srgbClr val="E50082"/>
    </a:custClr>
    <a:custClr name="paars">
      <a:srgbClr val="A00078"/>
    </a:custClr>
    <a:custClr name="donkerblauw">
      <a:srgbClr val="004699"/>
    </a:custClr>
    <a:custClr name="blauw">
      <a:srgbClr val="009DE6"/>
    </a:custClr>
    <a:custClr name="donkergroen">
      <a:srgbClr val="00A03C"/>
    </a:custClr>
    <a:custClr name="groen">
      <a:srgbClr val="BED200"/>
    </a:custClr>
  </a:custClrLst>
  <a:extLst>
    <a:ext uri="{05A4C25C-085E-4340-85A3-A5531E510DB2}">
      <thm15:themeFamily xmlns:thm15="http://schemas.microsoft.com/office/thememl/2012/main" name="Presentatie Gemeente Amsterdam.potx" id="{2982A3A0-9231-4AE4-8E70-CE0F436EA80C}" vid="{F2813308-6A35-4C66-9273-099077B597E5}"/>
    </a:ext>
  </a:extLst>
</a:theme>
</file>

<file path=ppt/theme/theme2.xml><?xml version="1.0" encoding="utf-8"?>
<a:theme xmlns:a="http://schemas.openxmlformats.org/drawingml/2006/main" name="Kantoorthema">
  <a:themeElements>
    <a:clrScheme name="Notes colors">
      <a:dk1>
        <a:srgbClr val="000000"/>
      </a:dk1>
      <a:lt1>
        <a:srgbClr val="FFFFFF"/>
      </a:lt1>
      <a:dk2>
        <a:srgbClr val="000000"/>
      </a:dk2>
      <a:lt2>
        <a:srgbClr val="BEBEBE"/>
      </a:lt2>
      <a:accent1>
        <a:srgbClr val="EC0000"/>
      </a:accent1>
      <a:accent2>
        <a:srgbClr val="FF9100"/>
      </a:accent2>
      <a:accent3>
        <a:srgbClr val="BED200"/>
      </a:accent3>
      <a:accent4>
        <a:srgbClr val="00A03C"/>
      </a:accent4>
      <a:accent5>
        <a:srgbClr val="009DE6"/>
      </a:accent5>
      <a:accent6>
        <a:srgbClr val="004699"/>
      </a:accent6>
      <a:hlink>
        <a:srgbClr val="000000"/>
      </a:hlink>
      <a:folHlink>
        <a:srgbClr val="000000"/>
      </a:folHlink>
    </a:clrScheme>
    <a:fontScheme name="Notes fonts">
      <a:majorFont>
        <a:latin typeface="Corbel"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rbel"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Handout colors">
      <a:dk1>
        <a:srgbClr val="000000"/>
      </a:dk1>
      <a:lt1>
        <a:srgbClr val="FFFFFF"/>
      </a:lt1>
      <a:dk2>
        <a:srgbClr val="000000"/>
      </a:dk2>
      <a:lt2>
        <a:srgbClr val="BEBEBE"/>
      </a:lt2>
      <a:accent1>
        <a:srgbClr val="EC0000"/>
      </a:accent1>
      <a:accent2>
        <a:srgbClr val="FF9100"/>
      </a:accent2>
      <a:accent3>
        <a:srgbClr val="BED200"/>
      </a:accent3>
      <a:accent4>
        <a:srgbClr val="00A03C"/>
      </a:accent4>
      <a:accent5>
        <a:srgbClr val="009DE6"/>
      </a:accent5>
      <a:accent6>
        <a:srgbClr val="004699"/>
      </a:accent6>
      <a:hlink>
        <a:srgbClr val="000000"/>
      </a:hlink>
      <a:folHlink>
        <a:srgbClr val="000000"/>
      </a:folHlink>
    </a:clrScheme>
    <a:fontScheme name="Handout fonts">
      <a:majorFont>
        <a:latin typeface="Corbel"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rbel"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juid xmlns="http://www.joulesunlimited.com/juid"/>
</file>

<file path=customXml/item10.xml><?xml version="1.0" encoding="utf-8"?>
<juid xmlns="http://www.joulesunlimited.com/juid"/>
</file>

<file path=customXml/item11.xml><?xml version="1.0" encoding="utf-8"?>
<?mso-contentType ?>
<SharedContentType xmlns="Microsoft.SharePoint.Taxonomy.ContentTypeSync" SourceId="3676cea4-3086-4dea-a929-70cf350c881a" ContentTypeId="0x0101006EE0887428AA3340B2884DF1130CF73B02" PreviousValue="true"/>
</file>

<file path=customXml/item12.xml><?xml version="1.0" encoding="utf-8"?>
<juid xmlns="http://www.joulesunlimited.com/juid"/>
</file>

<file path=customXml/item13.xml><?xml version="1.0" encoding="utf-8"?>
<?mso-contentType ?>
<FormTemplates xmlns="http://schemas.microsoft.com/sharepoint/v3/contenttype/forms">
  <Display>DocumentLibraryForm</Display>
  <Edit>DocumentLibraryForm</Edit>
  <New>DocumentLibraryForm</New>
</FormTemplates>
</file>

<file path=customXml/item14.xml><?xml version="1.0" encoding="utf-8"?>
<juid xmlns="http://www.joulesunlimited.com/juid"/>
</file>

<file path=customXml/item15.xml><?xml version="1.0" encoding="utf-8"?>
<juid xmlns="http://www.joulesunlimited.com/juid"/>
</file>

<file path=customXml/item16.xml><?xml version="1.0" encoding="utf-8"?>
<juid xmlns="http://www.joulesunlimited.com/juid"/>
</file>

<file path=customXml/item17.xml><?xml version="1.0" encoding="utf-8"?>
<juid xmlns="http://www.joulesunlimited.com/juid"/>
</file>

<file path=customXml/item18.xml><?xml version="1.0" encoding="utf-8"?>
<juid xmlns="http://www.joulesunlimited.com/juid"/>
</file>

<file path=customXml/item19.xml><?xml version="1.0" encoding="utf-8"?>
<juid xmlns="http://www.joulesunlimited.com/juid"/>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0.xml><?xml version="1.0" encoding="utf-8"?>
<juid xmlns="http://www.joulesunlimited.com/juid"/>
</file>

<file path=customXml/item21.xml><?xml version="1.0" encoding="utf-8"?>
<juid xmlns="http://www.joulesunlimited.com/juid"/>
</file>

<file path=customXml/item3.xml><?xml version="1.0" encoding="utf-8"?>
<juid xmlns="http://www.joulesunlimited.com/juid"/>
</file>

<file path=customXml/item4.xml><?xml version="1.0" encoding="utf-8"?>
<juid xmlns="http://www.joulesunlimited.com/juid"/>
</file>

<file path=customXml/item5.xml><?xml version="1.0" encoding="utf-8"?>
<juid xmlns="http://www.joulesunlimited.com/juid"/>
</file>

<file path=customXml/item6.xml><?xml version="1.0" encoding="utf-8"?>
<ct:contentTypeSchema xmlns:ct="http://schemas.microsoft.com/office/2006/metadata/contentType" xmlns:ma="http://schemas.microsoft.com/office/2006/metadata/properties/metaAttributes" ct:_="" ma:_="" ma:contentTypeName="PowerPoint presentatie" ma:contentTypeID="0x0101006EE0887428AA3340B2884DF1130CF73B020057EF56AEDEB4164DBCAB292A0709AB9D" ma:contentTypeVersion="31" ma:contentTypeDescription="Deze PowerPoint-presentatie bevat metagegevens die benodigd kunnen zijn vanuit MDTO en/of voor het uitvoeren van bepaalde processen." ma:contentTypeScope="" ma:versionID="b8f2371e1d8cbaee162b40eeb34a76e5">
  <xsd:schema xmlns:xsd="http://www.w3.org/2001/XMLSchema" xmlns:xs="http://www.w3.org/2001/XMLSchema" xmlns:p="http://schemas.microsoft.com/office/2006/metadata/properties" xmlns:ns2="cdbe2661-d840-4850-8710-6d272de092d7" xmlns:ns3="451ceeed-c77b-4a37-aea6-85893f5a9fb4" xmlns:ns4="68be2441-5220-46d5-9b30-04f452d6b820" targetNamespace="http://schemas.microsoft.com/office/2006/metadata/properties" ma:root="true" ma:fieldsID="c8b3a15b9605a66612d64bccd79ad906" ns2:_="" ns3:_="" ns4:_="">
    <xsd:import namespace="cdbe2661-d840-4850-8710-6d272de092d7"/>
    <xsd:import namespace="451ceeed-c77b-4a37-aea6-85893f5a9fb4"/>
    <xsd:import namespace="68be2441-5220-46d5-9b30-04f452d6b820"/>
    <xsd:element name="properties">
      <xsd:complexType>
        <xsd:sequence>
          <xsd:element name="documentManagement">
            <xsd:complexType>
              <xsd:all>
                <xsd:element ref="ns2:Publiceren_x0020_intern" minOccurs="0"/>
                <xsd:element ref="ns3:TaxKeywordTaxHTField" minOccurs="0"/>
                <xsd:element ref="ns3:TaxCatchAll" minOccurs="0"/>
                <xsd:element ref="ns3:TaxCatchAllLabel" minOccurs="0"/>
                <xsd:element ref="ns3:Documentstatus"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be2661-d840-4850-8710-6d272de092d7" elementFormDefault="qualified">
    <xsd:import namespace="http://schemas.microsoft.com/office/2006/documentManagement/types"/>
    <xsd:import namespace="http://schemas.microsoft.com/office/infopath/2007/PartnerControls"/>
    <xsd:element name="Publiceren_x0020_intern" ma:index="2" nillable="true" ma:displayName="Publiceren intern" ma:default="Nader te bepalen" ma:description="Veld dat aangeeft dat het bestand gepubliceerd kan worden in de KennisBasis." ma:format="Dropdown" ma:internalName="Publiceren_x0020_intern">
      <xsd:simpleType>
        <xsd:restriction base="dms:Choice">
          <xsd:enumeration value="Nader te bepalen"/>
          <xsd:enumeration value="Ja"/>
          <xsd:enumeration value="Nee"/>
        </xsd:restriction>
      </xsd:simpleType>
    </xsd:element>
  </xsd:schema>
  <xsd:schema xmlns:xsd="http://www.w3.org/2001/XMLSchema" xmlns:xs="http://www.w3.org/2001/XMLSchema" xmlns:dms="http://schemas.microsoft.com/office/2006/documentManagement/types" xmlns:pc="http://schemas.microsoft.com/office/infopath/2007/PartnerControls" targetNamespace="451ceeed-c77b-4a37-aea6-85893f5a9fb4"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Trefwoorden" ma:fieldId="{23f27201-bee3-471e-b2e7-b64fd8b7ca38}" ma:taxonomyMulti="true" ma:sspId="3676cea4-3086-4dea-a929-70cf350c881a"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hidden="true" ma:list="{fb4febfd-c2c0-43ca-b70b-81494543cc34}" ma:internalName="TaxCatchAll" ma:showField="CatchAllData" ma:web="68be2441-5220-46d5-9b30-04f452d6b820">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fb4febfd-c2c0-43ca-b70b-81494543cc34}" ma:internalName="TaxCatchAllLabel" ma:readOnly="true" ma:showField="CatchAllDataLabel" ma:web="68be2441-5220-46d5-9b30-04f452d6b820">
      <xsd:complexType>
        <xsd:complexContent>
          <xsd:extension base="dms:MultiChoiceLookup">
            <xsd:sequence>
              <xsd:element name="Value" type="dms:Lookup" maxOccurs="unbounded" minOccurs="0" nillable="true"/>
            </xsd:sequence>
          </xsd:extension>
        </xsd:complexContent>
      </xsd:complexType>
    </xsd:element>
    <xsd:element name="Documentstatus" ma:index="13" nillable="true" ma:displayName="Documentstatus" ma:default="Concept" ma:format="Dropdown" ma:internalName="Documentstatus">
      <xsd:simpleType>
        <xsd:restriction base="dms:Choice">
          <xsd:enumeration value="Concept"/>
          <xsd:enumeration value="Definitief"/>
          <xsd:enumeration value="Vastgesteld door project"/>
          <xsd:enumeration value="Ambtelijk vastgesteld"/>
          <xsd:enumeration value="Bestuurlijk vastgesteld"/>
        </xsd:restriction>
      </xsd:simpleType>
    </xsd:element>
  </xsd:schema>
  <xsd:schema xmlns:xsd="http://www.w3.org/2001/XMLSchema" xmlns:xs="http://www.w3.org/2001/XMLSchema" xmlns:dms="http://schemas.microsoft.com/office/2006/documentManagement/types" xmlns:pc="http://schemas.microsoft.com/office/infopath/2007/PartnerControls" targetNamespace="68be2441-5220-46d5-9b30-04f452d6b820" elementFormDefault="qualified">
    <xsd:import namespace="http://schemas.microsoft.com/office/2006/documentManagement/types"/>
    <xsd:import namespace="http://schemas.microsoft.com/office/infopath/2007/PartnerControls"/>
    <xsd:element name="_dlc_DocId" ma:index="14" nillable="true" ma:displayName="Waarde van de document-id" ma:description="De waarde van de document-id die aan dit item is toegewezen." ma:indexed="true" ma:internalName="_dlc_DocId" ma:readOnly="true">
      <xsd:simpleType>
        <xsd:restriction base="dms:Text"/>
      </xsd:simpleType>
    </xsd:element>
    <xsd:element name="_dlc_DocIdUrl" ma:index="15"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Id blijven behouden" ma:description="Id behouden tijdens toevoegen."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juid xmlns="http://www.joulesunlimited.com/juid"/>
</file>

<file path=customXml/item8.xml><?xml version="1.0" encoding="utf-8"?>
<p:properties xmlns:p="http://schemas.microsoft.com/office/2006/metadata/properties" xmlns:xsi="http://www.w3.org/2001/XMLSchema-instance" xmlns:pc="http://schemas.microsoft.com/office/infopath/2007/PartnerControls">
  <documentManagement>
    <_dlc_DocId xmlns="68be2441-5220-46d5-9b30-04f452d6b820">VHM2EYU7QFX6-1352453733-3099</_dlc_DocId>
    <_dlc_DocIdUrl xmlns="68be2441-5220-46d5-9b30-04f452d6b820">
      <Url>https://hoofdstad.sharepoint.com/sites/AG-SP-SBProgrammagrofafval/_layouts/15/DocIdRedir.aspx?ID=VHM2EYU7QFX6-1352453733-3099</Url>
      <Description>VHM2EYU7QFX6-1352453733-3099</Description>
    </_dlc_DocIdUrl>
    <TaxKeywordTaxHTField xmlns="451ceeed-c77b-4a37-aea6-85893f5a9fb4">
      <Terms xmlns="http://schemas.microsoft.com/office/infopath/2007/PartnerControls"/>
    </TaxKeywordTaxHTField>
    <Documentstatus xmlns="451ceeed-c77b-4a37-aea6-85893f5a9fb4">Concept</Documentstatus>
    <Publiceren_x0020_intern xmlns="cdbe2661-d840-4850-8710-6d272de092d7">Nader te bepalen</Publiceren_x0020_intern>
    <TaxCatchAll xmlns="451ceeed-c77b-4a37-aea6-85893f5a9fb4" xsi:nil="true"/>
  </documentManagement>
</p:properties>
</file>

<file path=customXml/item9.xml><?xml version="1.0" encoding="utf-8"?>
<juid xmlns="http://www.joulesunlimited.com/juid"/>
</file>

<file path=customXml/itemProps1.xml><?xml version="1.0" encoding="utf-8"?>
<ds:datastoreItem xmlns:ds="http://schemas.openxmlformats.org/officeDocument/2006/customXml" ds:itemID="{F1FCFDC1-2041-43C4-AE46-F42A6CC6D67A}">
  <ds:schemaRefs>
    <ds:schemaRef ds:uri="http://www.joulesunlimited.com/juid"/>
  </ds:schemaRefs>
</ds:datastoreItem>
</file>

<file path=customXml/itemProps10.xml><?xml version="1.0" encoding="utf-8"?>
<ds:datastoreItem xmlns:ds="http://schemas.openxmlformats.org/officeDocument/2006/customXml" ds:itemID="{424E3D67-A0C1-4FB4-B826-38CE7C765B70}">
  <ds:schemaRefs>
    <ds:schemaRef ds:uri="http://www.joulesunlimited.com/juid"/>
  </ds:schemaRefs>
</ds:datastoreItem>
</file>

<file path=customXml/itemProps11.xml><?xml version="1.0" encoding="utf-8"?>
<ds:datastoreItem xmlns:ds="http://schemas.openxmlformats.org/officeDocument/2006/customXml" ds:itemID="{07DEB20E-5C88-4565-8E3A-1A7B4E082EBB}">
  <ds:schemaRefs>
    <ds:schemaRef ds:uri="Microsoft.SharePoint.Taxonomy.ContentTypeSync"/>
  </ds:schemaRefs>
</ds:datastoreItem>
</file>

<file path=customXml/itemProps12.xml><?xml version="1.0" encoding="utf-8"?>
<ds:datastoreItem xmlns:ds="http://schemas.openxmlformats.org/officeDocument/2006/customXml" ds:itemID="{FE633653-3719-4536-BB8E-2456EB716F66}">
  <ds:schemaRefs>
    <ds:schemaRef ds:uri="http://www.joulesunlimited.com/juid"/>
  </ds:schemaRefs>
</ds:datastoreItem>
</file>

<file path=customXml/itemProps13.xml><?xml version="1.0" encoding="utf-8"?>
<ds:datastoreItem xmlns:ds="http://schemas.openxmlformats.org/officeDocument/2006/customXml" ds:itemID="{962AF1A4-240B-4225-A2FD-82D4594D795F}">
  <ds:schemaRefs>
    <ds:schemaRef ds:uri="http://schemas.microsoft.com/sharepoint/v3/contenttype/forms"/>
  </ds:schemaRefs>
</ds:datastoreItem>
</file>

<file path=customXml/itemProps14.xml><?xml version="1.0" encoding="utf-8"?>
<ds:datastoreItem xmlns:ds="http://schemas.openxmlformats.org/officeDocument/2006/customXml" ds:itemID="{371AC0DF-7D04-4585-94CA-9C2ACBB97736}">
  <ds:schemaRefs>
    <ds:schemaRef ds:uri="http://www.joulesunlimited.com/juid"/>
  </ds:schemaRefs>
</ds:datastoreItem>
</file>

<file path=customXml/itemProps15.xml><?xml version="1.0" encoding="utf-8"?>
<ds:datastoreItem xmlns:ds="http://schemas.openxmlformats.org/officeDocument/2006/customXml" ds:itemID="{3DF88168-29E2-4178-8993-90DBBE0C1D48}">
  <ds:schemaRefs>
    <ds:schemaRef ds:uri="http://www.joulesunlimited.com/juid"/>
  </ds:schemaRefs>
</ds:datastoreItem>
</file>

<file path=customXml/itemProps16.xml><?xml version="1.0" encoding="utf-8"?>
<ds:datastoreItem xmlns:ds="http://schemas.openxmlformats.org/officeDocument/2006/customXml" ds:itemID="{47C6A8BF-FF2B-4780-BF35-CA34BBE84055}">
  <ds:schemaRefs>
    <ds:schemaRef ds:uri="http://www.joulesunlimited.com/juid"/>
  </ds:schemaRefs>
</ds:datastoreItem>
</file>

<file path=customXml/itemProps17.xml><?xml version="1.0" encoding="utf-8"?>
<ds:datastoreItem xmlns:ds="http://schemas.openxmlformats.org/officeDocument/2006/customXml" ds:itemID="{2C8836E7-A82D-4EC3-9CF7-D1A800561F1B}">
  <ds:schemaRefs>
    <ds:schemaRef ds:uri="http://www.joulesunlimited.com/juid"/>
  </ds:schemaRefs>
</ds:datastoreItem>
</file>

<file path=customXml/itemProps18.xml><?xml version="1.0" encoding="utf-8"?>
<ds:datastoreItem xmlns:ds="http://schemas.openxmlformats.org/officeDocument/2006/customXml" ds:itemID="{E771AD01-2B6D-4D97-AB14-67D965C5604A}">
  <ds:schemaRefs>
    <ds:schemaRef ds:uri="http://www.joulesunlimited.com/juid"/>
  </ds:schemaRefs>
</ds:datastoreItem>
</file>

<file path=customXml/itemProps19.xml><?xml version="1.0" encoding="utf-8"?>
<ds:datastoreItem xmlns:ds="http://schemas.openxmlformats.org/officeDocument/2006/customXml" ds:itemID="{643296E1-7B55-4318-A254-4A0DED43BC27}">
  <ds:schemaRefs>
    <ds:schemaRef ds:uri="http://www.joulesunlimited.com/juid"/>
  </ds:schemaRefs>
</ds:datastoreItem>
</file>

<file path=customXml/itemProps2.xml><?xml version="1.0" encoding="utf-8"?>
<ds:datastoreItem xmlns:ds="http://schemas.openxmlformats.org/officeDocument/2006/customXml" ds:itemID="{A6E01F19-575D-419B-ADEB-141CB4372C3D}">
  <ds:schemaRefs>
    <ds:schemaRef ds:uri="http://schemas.microsoft.com/sharepoint/events"/>
  </ds:schemaRefs>
</ds:datastoreItem>
</file>

<file path=customXml/itemProps20.xml><?xml version="1.0" encoding="utf-8"?>
<ds:datastoreItem xmlns:ds="http://schemas.openxmlformats.org/officeDocument/2006/customXml" ds:itemID="{F755D5CA-0DF7-4ED0-9EF8-4F0F6DAC1F2C}">
  <ds:schemaRefs>
    <ds:schemaRef ds:uri="http://www.joulesunlimited.com/juid"/>
  </ds:schemaRefs>
</ds:datastoreItem>
</file>

<file path=customXml/itemProps21.xml><?xml version="1.0" encoding="utf-8"?>
<ds:datastoreItem xmlns:ds="http://schemas.openxmlformats.org/officeDocument/2006/customXml" ds:itemID="{FAAB1A80-02C3-4F9D-8E85-3DF9E3A49ECD}">
  <ds:schemaRefs>
    <ds:schemaRef ds:uri="http://www.joulesunlimited.com/juid"/>
  </ds:schemaRefs>
</ds:datastoreItem>
</file>

<file path=customXml/itemProps3.xml><?xml version="1.0" encoding="utf-8"?>
<ds:datastoreItem xmlns:ds="http://schemas.openxmlformats.org/officeDocument/2006/customXml" ds:itemID="{7FD02B05-08DC-477A-B662-60ADE0887F82}">
  <ds:schemaRefs>
    <ds:schemaRef ds:uri="http://www.joulesunlimited.com/juid"/>
  </ds:schemaRefs>
</ds:datastoreItem>
</file>

<file path=customXml/itemProps4.xml><?xml version="1.0" encoding="utf-8"?>
<ds:datastoreItem xmlns:ds="http://schemas.openxmlformats.org/officeDocument/2006/customXml" ds:itemID="{B462E243-D259-40E4-9C23-6FC98826534C}">
  <ds:schemaRefs>
    <ds:schemaRef ds:uri="http://www.joulesunlimited.com/juid"/>
  </ds:schemaRefs>
</ds:datastoreItem>
</file>

<file path=customXml/itemProps5.xml><?xml version="1.0" encoding="utf-8"?>
<ds:datastoreItem xmlns:ds="http://schemas.openxmlformats.org/officeDocument/2006/customXml" ds:itemID="{E5D74E02-4A6B-4686-9D8A-5584DFA9F35B}">
  <ds:schemaRefs>
    <ds:schemaRef ds:uri="http://www.joulesunlimited.com/juid"/>
  </ds:schemaRefs>
</ds:datastoreItem>
</file>

<file path=customXml/itemProps6.xml><?xml version="1.0" encoding="utf-8"?>
<ds:datastoreItem xmlns:ds="http://schemas.openxmlformats.org/officeDocument/2006/customXml" ds:itemID="{0C09E9EB-A8ED-41D7-B180-B90DA80545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be2661-d840-4850-8710-6d272de092d7"/>
    <ds:schemaRef ds:uri="451ceeed-c77b-4a37-aea6-85893f5a9fb4"/>
    <ds:schemaRef ds:uri="68be2441-5220-46d5-9b30-04f452d6b8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7.xml><?xml version="1.0" encoding="utf-8"?>
<ds:datastoreItem xmlns:ds="http://schemas.openxmlformats.org/officeDocument/2006/customXml" ds:itemID="{F3102CE9-5E43-4EC4-A5CA-71E28F36F613}">
  <ds:schemaRefs>
    <ds:schemaRef ds:uri="http://www.joulesunlimited.com/juid"/>
  </ds:schemaRefs>
</ds:datastoreItem>
</file>

<file path=customXml/itemProps8.xml><?xml version="1.0" encoding="utf-8"?>
<ds:datastoreItem xmlns:ds="http://schemas.openxmlformats.org/officeDocument/2006/customXml" ds:itemID="{6E8AE445-61B7-41D5-B940-279153F0366F}">
  <ds:schemaRefs>
    <ds:schemaRef ds:uri="451ceeed-c77b-4a37-aea6-85893f5a9fb4"/>
    <ds:schemaRef ds:uri="68be2441-5220-46d5-9b30-04f452d6b820"/>
    <ds:schemaRef ds:uri="cdbe2661-d840-4850-8710-6d272de092d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9.xml><?xml version="1.0" encoding="utf-8"?>
<ds:datastoreItem xmlns:ds="http://schemas.openxmlformats.org/officeDocument/2006/customXml" ds:itemID="{826CC87D-887A-43CA-9B6D-358EF482E613}">
  <ds:schemaRefs>
    <ds:schemaRef ds:uri="http://www.joulesunlimited.com/juid"/>
  </ds:schemaRefs>
</ds:datastoreItem>
</file>

<file path=docProps/app.xml><?xml version="1.0" encoding="utf-8"?>
<Properties xmlns="http://schemas.openxmlformats.org/officeDocument/2006/extended-properties" xmlns:vt="http://schemas.openxmlformats.org/officeDocument/2006/docPropsVTypes">
  <Template>Gemeente Amsterdam</Template>
  <TotalTime>165</TotalTime>
  <Words>2891</Words>
  <Application>Microsoft Office PowerPoint</Application>
  <PresentationFormat>Breedbeeld</PresentationFormat>
  <Paragraphs>458</Paragraphs>
  <Slides>30</Slides>
  <Notes>29</Notes>
  <HiddenSlides>2</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30</vt:i4>
      </vt:variant>
    </vt:vector>
  </HeadingPairs>
  <TitlesOfParts>
    <vt:vector size="37" baseType="lpstr">
      <vt:lpstr>Amsterdam Sans</vt:lpstr>
      <vt:lpstr>Arial</vt:lpstr>
      <vt:lpstr>Calibri</vt:lpstr>
      <vt:lpstr>Corbel</vt:lpstr>
      <vt:lpstr>Courier New</vt:lpstr>
      <vt:lpstr>Wingdings</vt:lpstr>
      <vt:lpstr>Huisstijl</vt:lpstr>
      <vt:lpstr>PowerPoint-presentatie</vt:lpstr>
      <vt:lpstr> Wat komen we doen?</vt:lpstr>
      <vt:lpstr> Inhoud</vt:lpstr>
      <vt:lpstr> Wat is grof afval?</vt:lpstr>
      <vt:lpstr> Korte quiz: MAG DIT?</vt:lpstr>
      <vt:lpstr> Wat is grof afval?</vt:lpstr>
      <vt:lpstr> Grof afval inzameling</vt:lpstr>
      <vt:lpstr> Grof afval inzameling in Nieuw-West</vt:lpstr>
      <vt:lpstr>PowerPoint-presentatie</vt:lpstr>
      <vt:lpstr> Handhaving op afval </vt:lpstr>
      <vt:lpstr> Huidige situatie grof afval</vt:lpstr>
      <vt:lpstr> Samenhang grof afval</vt:lpstr>
      <vt:lpstr> Strategie Grof afval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Grof afval op afspraak invoeren</vt:lpstr>
      <vt:lpstr> En wat doen we nog meer?</vt:lpstr>
      <vt:lpstr> Uitdagingen</vt:lpstr>
      <vt:lpstr> Proces tot invoering</vt:lpstr>
      <vt:lpstr> Planning</vt:lpstr>
      <vt:lpstr>Ophalen </vt:lpstr>
      <vt:lpstr>PowerPoint-presentatie</vt:lpstr>
      <vt:lpstr>PowerPoint-presentatie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Heijnis, Daan</dc:creator>
  <cp:keywords/>
  <dc:description>Sjabloonversie 3.0 - 9 februari 2023_x000d_
Ontwikkeling sjabloon en macro's:_x000d_
www.JoulesUnlimited.com</dc:description>
  <cp:lastModifiedBy>Van Tartwijk, Menno</cp:lastModifiedBy>
  <cp:revision>3</cp:revision>
  <cp:lastPrinted>2025-04-03T14:35:12Z</cp:lastPrinted>
  <dcterms:created xsi:type="dcterms:W3CDTF">2025-03-27T14:17:12Z</dcterms:created>
  <dcterms:modified xsi:type="dcterms:W3CDTF">2026-05-21T12:13:40Z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0x0101006EE0887428AA3340B2884DF1130CF73B020057EF56AEDEB4164DBCAB292A0709AB9D</vt:lpwstr>
  </property>
  <property fmtid="{D5CDD505-2E9C-101B-9397-08002B2CF9AE}" pid="3" name="TaxKeyword">
    <vt:lpwstr/>
  </property>
  <property fmtid="{D5CDD505-2E9C-101B-9397-08002B2CF9AE}" pid="4" name="TaxKeywordTaxHTField">
    <vt:lpwstr/>
  </property>
  <property fmtid="{D5CDD505-2E9C-101B-9397-08002B2CF9AE}" pid="5" name="TaxCatchAll">
    <vt:lpwstr/>
  </property>
  <property fmtid="{D5CDD505-2E9C-101B-9397-08002B2CF9AE}" pid="6" name="lcf76f155ced4ddcb4097134ff3c332f">
    <vt:lpwstr/>
  </property>
  <property fmtid="{D5CDD505-2E9C-101B-9397-08002B2CF9AE}" pid="7" name="MediaServiceImageTags">
    <vt:lpwstr/>
  </property>
  <property fmtid="{D5CDD505-2E9C-101B-9397-08002B2CF9AE}" pid="8" name="_dlc_DocIdItemGuid">
    <vt:lpwstr>5d55e270-7764-4927-a373-5672a196efeb</vt:lpwstr>
  </property>
</Properties>
</file>